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83" r:id="rId2"/>
    <p:sldId id="290" r:id="rId3"/>
    <p:sldId id="284" r:id="rId4"/>
    <p:sldId id="291" r:id="rId5"/>
    <p:sldId id="261" r:id="rId6"/>
    <p:sldId id="285" r:id="rId7"/>
    <p:sldId id="262" r:id="rId8"/>
    <p:sldId id="263" r:id="rId9"/>
    <p:sldId id="264" r:id="rId10"/>
    <p:sldId id="286" r:id="rId11"/>
    <p:sldId id="266" r:id="rId12"/>
    <p:sldId id="268" r:id="rId13"/>
    <p:sldId id="267" r:id="rId14"/>
    <p:sldId id="287" r:id="rId15"/>
    <p:sldId id="292" r:id="rId16"/>
    <p:sldId id="271" r:id="rId17"/>
    <p:sldId id="288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116D1984-F2D7-4CDD-8515-E3D963761A1B}">
          <p14:sldIdLst>
            <p14:sldId id="283"/>
            <p14:sldId id="290"/>
            <p14:sldId id="284"/>
            <p14:sldId id="291"/>
            <p14:sldId id="261"/>
            <p14:sldId id="285"/>
            <p14:sldId id="262"/>
            <p14:sldId id="263"/>
            <p14:sldId id="264"/>
            <p14:sldId id="286"/>
            <p14:sldId id="266"/>
            <p14:sldId id="268"/>
            <p14:sldId id="267"/>
            <p14:sldId id="287"/>
            <p14:sldId id="292"/>
            <p14:sldId id="271"/>
            <p14:sldId id="28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3A1C"/>
    <a:srgbClr val="42D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60" autoAdjust="0"/>
  </p:normalViewPr>
  <p:slideViewPr>
    <p:cSldViewPr snapToGrid="0">
      <p:cViewPr varScale="1">
        <p:scale>
          <a:sx n="87" d="100"/>
          <a:sy n="87" d="100"/>
        </p:scale>
        <p:origin x="624" y="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324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E68F6A-C09B-4070-AFB7-571816999DA9}" type="datetimeFigureOut">
              <a:rPr lang="zh-CN" altLang="en-US" smtClean="0"/>
              <a:t>2017/7/13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0CE91D-1660-4D41-BAF1-0772C12074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74923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29EB4D-35E0-4579-A2E5-673DC9372838}" type="datetimeFigureOut">
              <a:rPr lang="zh-CN" altLang="en-US" smtClean="0"/>
              <a:t>2017/7/13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DF4CA9-9958-4A4C-9D0E-86B0EFF56C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6579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DF4CA9-9958-4A4C-9D0E-86B0EFF56C8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2947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office.msn.com.cn/Template/Home.shtml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809"/>
            <a:ext cx="12207659" cy="6866809"/>
          </a:xfrm>
          <a:prstGeom prst="rect">
            <a:avLst/>
          </a:prstGeom>
        </p:spPr>
      </p:pic>
      <p:sp>
        <p:nvSpPr>
          <p:cNvPr id="7" name="矩形 1"/>
          <p:cNvSpPr/>
          <p:nvPr userDrawn="1"/>
        </p:nvSpPr>
        <p:spPr>
          <a:xfrm>
            <a:off x="-152399" y="1719016"/>
            <a:ext cx="8458200" cy="1441240"/>
          </a:xfrm>
          <a:custGeom>
            <a:avLst/>
            <a:gdLst>
              <a:gd name="connsiteX0" fmla="*/ 0 w 6819900"/>
              <a:gd name="connsiteY0" fmla="*/ 0 h 1422190"/>
              <a:gd name="connsiteX1" fmla="*/ 6819900 w 6819900"/>
              <a:gd name="connsiteY1" fmla="*/ 0 h 1422190"/>
              <a:gd name="connsiteX2" fmla="*/ 6819900 w 6819900"/>
              <a:gd name="connsiteY2" fmla="*/ 1422190 h 1422190"/>
              <a:gd name="connsiteX3" fmla="*/ 0 w 6819900"/>
              <a:gd name="connsiteY3" fmla="*/ 1422190 h 1422190"/>
              <a:gd name="connsiteX4" fmla="*/ 0 w 6819900"/>
              <a:gd name="connsiteY4" fmla="*/ 0 h 1422190"/>
              <a:gd name="connsiteX0" fmla="*/ 0 w 8458200"/>
              <a:gd name="connsiteY0" fmla="*/ 0 h 1441240"/>
              <a:gd name="connsiteX1" fmla="*/ 6819900 w 8458200"/>
              <a:gd name="connsiteY1" fmla="*/ 0 h 1441240"/>
              <a:gd name="connsiteX2" fmla="*/ 8458200 w 8458200"/>
              <a:gd name="connsiteY2" fmla="*/ 1441240 h 1441240"/>
              <a:gd name="connsiteX3" fmla="*/ 0 w 8458200"/>
              <a:gd name="connsiteY3" fmla="*/ 1422190 h 1441240"/>
              <a:gd name="connsiteX4" fmla="*/ 0 w 8458200"/>
              <a:gd name="connsiteY4" fmla="*/ 0 h 1441240"/>
              <a:gd name="connsiteX0" fmla="*/ 0 w 8458200"/>
              <a:gd name="connsiteY0" fmla="*/ 0 h 1441240"/>
              <a:gd name="connsiteX1" fmla="*/ 6819900 w 8458200"/>
              <a:gd name="connsiteY1" fmla="*/ 342900 h 1441240"/>
              <a:gd name="connsiteX2" fmla="*/ 8458200 w 8458200"/>
              <a:gd name="connsiteY2" fmla="*/ 1441240 h 1441240"/>
              <a:gd name="connsiteX3" fmla="*/ 0 w 8458200"/>
              <a:gd name="connsiteY3" fmla="*/ 1422190 h 1441240"/>
              <a:gd name="connsiteX4" fmla="*/ 0 w 8458200"/>
              <a:gd name="connsiteY4" fmla="*/ 0 h 1441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58200" h="1441240">
                <a:moveTo>
                  <a:pt x="0" y="0"/>
                </a:moveTo>
                <a:lnTo>
                  <a:pt x="6819900" y="342900"/>
                </a:lnTo>
                <a:lnTo>
                  <a:pt x="8458200" y="1441240"/>
                </a:lnTo>
                <a:lnTo>
                  <a:pt x="0" y="142219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>
              <a:solidFill>
                <a:schemeClr val="bg1"/>
              </a:solidFill>
            </a:endParaRPr>
          </a:p>
        </p:txBody>
      </p:sp>
      <p:sp>
        <p:nvSpPr>
          <p:cNvPr id="8" name="矩形 2"/>
          <p:cNvSpPr/>
          <p:nvPr userDrawn="1"/>
        </p:nvSpPr>
        <p:spPr>
          <a:xfrm>
            <a:off x="-152399" y="3141206"/>
            <a:ext cx="5886603" cy="1422190"/>
          </a:xfrm>
          <a:custGeom>
            <a:avLst/>
            <a:gdLst>
              <a:gd name="connsiteX0" fmla="*/ 0 w 5315103"/>
              <a:gd name="connsiteY0" fmla="*/ 0 h 1422190"/>
              <a:gd name="connsiteX1" fmla="*/ 5315103 w 5315103"/>
              <a:gd name="connsiteY1" fmla="*/ 0 h 1422190"/>
              <a:gd name="connsiteX2" fmla="*/ 5315103 w 5315103"/>
              <a:gd name="connsiteY2" fmla="*/ 1422190 h 1422190"/>
              <a:gd name="connsiteX3" fmla="*/ 0 w 5315103"/>
              <a:gd name="connsiteY3" fmla="*/ 1422190 h 1422190"/>
              <a:gd name="connsiteX4" fmla="*/ 0 w 5315103"/>
              <a:gd name="connsiteY4" fmla="*/ 0 h 1422190"/>
              <a:gd name="connsiteX0" fmla="*/ 0 w 5886603"/>
              <a:gd name="connsiteY0" fmla="*/ 19050 h 1441240"/>
              <a:gd name="connsiteX1" fmla="*/ 5886603 w 5886603"/>
              <a:gd name="connsiteY1" fmla="*/ 0 h 1441240"/>
              <a:gd name="connsiteX2" fmla="*/ 5315103 w 5886603"/>
              <a:gd name="connsiteY2" fmla="*/ 1441240 h 1441240"/>
              <a:gd name="connsiteX3" fmla="*/ 0 w 5886603"/>
              <a:gd name="connsiteY3" fmla="*/ 1441240 h 1441240"/>
              <a:gd name="connsiteX4" fmla="*/ 0 w 5886603"/>
              <a:gd name="connsiteY4" fmla="*/ 19050 h 1441240"/>
              <a:gd name="connsiteX0" fmla="*/ 0 w 5886603"/>
              <a:gd name="connsiteY0" fmla="*/ 19050 h 1441240"/>
              <a:gd name="connsiteX1" fmla="*/ 5886603 w 5886603"/>
              <a:gd name="connsiteY1" fmla="*/ 0 h 1441240"/>
              <a:gd name="connsiteX2" fmla="*/ 5124603 w 5886603"/>
              <a:gd name="connsiteY2" fmla="*/ 1307890 h 1441240"/>
              <a:gd name="connsiteX3" fmla="*/ 0 w 5886603"/>
              <a:gd name="connsiteY3" fmla="*/ 1441240 h 1441240"/>
              <a:gd name="connsiteX4" fmla="*/ 0 w 5886603"/>
              <a:gd name="connsiteY4" fmla="*/ 19050 h 1441240"/>
              <a:gd name="connsiteX0" fmla="*/ 0 w 5867553"/>
              <a:gd name="connsiteY0" fmla="*/ 38100 h 1460290"/>
              <a:gd name="connsiteX1" fmla="*/ 5867553 w 5867553"/>
              <a:gd name="connsiteY1" fmla="*/ 0 h 1460290"/>
              <a:gd name="connsiteX2" fmla="*/ 5124603 w 5867553"/>
              <a:gd name="connsiteY2" fmla="*/ 1326940 h 1460290"/>
              <a:gd name="connsiteX3" fmla="*/ 0 w 5867553"/>
              <a:gd name="connsiteY3" fmla="*/ 1460290 h 1460290"/>
              <a:gd name="connsiteX4" fmla="*/ 0 w 5867553"/>
              <a:gd name="connsiteY4" fmla="*/ 38100 h 1460290"/>
              <a:gd name="connsiteX0" fmla="*/ 0 w 5886603"/>
              <a:gd name="connsiteY0" fmla="*/ 0 h 1422190"/>
              <a:gd name="connsiteX1" fmla="*/ 5886603 w 5886603"/>
              <a:gd name="connsiteY1" fmla="*/ 19050 h 1422190"/>
              <a:gd name="connsiteX2" fmla="*/ 5124603 w 5886603"/>
              <a:gd name="connsiteY2" fmla="*/ 1288840 h 1422190"/>
              <a:gd name="connsiteX3" fmla="*/ 0 w 5886603"/>
              <a:gd name="connsiteY3" fmla="*/ 1422190 h 1422190"/>
              <a:gd name="connsiteX4" fmla="*/ 0 w 5886603"/>
              <a:gd name="connsiteY4" fmla="*/ 0 h 1422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6603" h="1422190">
                <a:moveTo>
                  <a:pt x="0" y="0"/>
                </a:moveTo>
                <a:lnTo>
                  <a:pt x="5886603" y="19050"/>
                </a:lnTo>
                <a:lnTo>
                  <a:pt x="5124603" y="1288840"/>
                </a:lnTo>
                <a:lnTo>
                  <a:pt x="0" y="142219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37297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05" y="-1"/>
            <a:ext cx="12207659" cy="6866809"/>
          </a:xfrm>
          <a:prstGeom prst="rect">
            <a:avLst/>
          </a:prstGeom>
        </p:spPr>
      </p:pic>
      <p:cxnSp>
        <p:nvCxnSpPr>
          <p:cNvPr id="3" name="直接连接符 2"/>
          <p:cNvCxnSpPr/>
          <p:nvPr userDrawn="1"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4568248" y="477910"/>
            <a:ext cx="3213677" cy="5681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单击此处添加文本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35381032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05" y="-1"/>
            <a:ext cx="12207659" cy="6866809"/>
          </a:xfrm>
          <a:prstGeom prst="rect">
            <a:avLst/>
          </a:prstGeom>
        </p:spPr>
      </p:pic>
      <p:sp>
        <p:nvSpPr>
          <p:cNvPr id="7" name="等腰三角形 6"/>
          <p:cNvSpPr/>
          <p:nvPr userDrawn="1"/>
        </p:nvSpPr>
        <p:spPr>
          <a:xfrm rot="5400000">
            <a:off x="-881063" y="738187"/>
            <a:ext cx="6858000" cy="5381625"/>
          </a:xfrm>
          <a:prstGeom prst="triangl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 rot="5400000">
            <a:off x="-1624013" y="738186"/>
            <a:ext cx="6858000" cy="5381625"/>
          </a:xfrm>
          <a:prstGeom prst="triangl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86614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05" y="-1"/>
            <a:ext cx="12207659" cy="6866809"/>
          </a:xfrm>
          <a:prstGeom prst="rect">
            <a:avLst/>
          </a:prstGeom>
        </p:spPr>
      </p:pic>
      <p:grpSp>
        <p:nvGrpSpPr>
          <p:cNvPr id="8" name="组合 7"/>
          <p:cNvGrpSpPr/>
          <p:nvPr userDrawn="1"/>
        </p:nvGrpSpPr>
        <p:grpSpPr>
          <a:xfrm rot="5400000">
            <a:off x="904873" y="-1990273"/>
            <a:ext cx="6124575" cy="6858001"/>
            <a:chOff x="-885826" y="-1"/>
            <a:chExt cx="6124575" cy="6858001"/>
          </a:xfrm>
        </p:grpSpPr>
        <p:sp>
          <p:nvSpPr>
            <p:cNvPr id="9" name="等腰三角形 8"/>
            <p:cNvSpPr/>
            <p:nvPr/>
          </p:nvSpPr>
          <p:spPr>
            <a:xfrm rot="5400000">
              <a:off x="-881063" y="738187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/>
            <p:cNvSpPr/>
            <p:nvPr/>
          </p:nvSpPr>
          <p:spPr>
            <a:xfrm rot="5400000">
              <a:off x="-1624013" y="738186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 userDrawn="1"/>
        </p:nvGrpSpPr>
        <p:grpSpPr>
          <a:xfrm rot="16200000">
            <a:off x="904874" y="1215512"/>
            <a:ext cx="6124575" cy="6858001"/>
            <a:chOff x="-885826" y="-1"/>
            <a:chExt cx="6124575" cy="6858001"/>
          </a:xfrm>
        </p:grpSpPr>
        <p:sp>
          <p:nvSpPr>
            <p:cNvPr id="12" name="等腰三角形 11"/>
            <p:cNvSpPr/>
            <p:nvPr/>
          </p:nvSpPr>
          <p:spPr>
            <a:xfrm rot="5400000">
              <a:off x="-881063" y="738187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等腰三角形 12"/>
            <p:cNvSpPr/>
            <p:nvPr/>
          </p:nvSpPr>
          <p:spPr>
            <a:xfrm rot="5400000">
              <a:off x="-1624013" y="738186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895015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05" y="-1"/>
            <a:ext cx="12207659" cy="6866809"/>
          </a:xfrm>
          <a:prstGeom prst="rect">
            <a:avLst/>
          </a:prstGeom>
        </p:spPr>
      </p:pic>
      <p:cxnSp>
        <p:nvCxnSpPr>
          <p:cNvPr id="10" name="直接连接符 9"/>
          <p:cNvCxnSpPr/>
          <p:nvPr userDrawn="1"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07619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05" y="-1"/>
            <a:ext cx="12207659" cy="6866809"/>
          </a:xfrm>
          <a:prstGeom prst="rect">
            <a:avLst/>
          </a:prstGeom>
        </p:spPr>
      </p:pic>
      <p:sp>
        <p:nvSpPr>
          <p:cNvPr id="6" name="矩形 1"/>
          <p:cNvSpPr/>
          <p:nvPr userDrawn="1"/>
        </p:nvSpPr>
        <p:spPr>
          <a:xfrm>
            <a:off x="2266950" y="2076450"/>
            <a:ext cx="7647842" cy="2266950"/>
          </a:xfrm>
          <a:custGeom>
            <a:avLst/>
            <a:gdLst>
              <a:gd name="connsiteX0" fmla="*/ 0 w 4819650"/>
              <a:gd name="connsiteY0" fmla="*/ 0 h 1885950"/>
              <a:gd name="connsiteX1" fmla="*/ 4819650 w 4819650"/>
              <a:gd name="connsiteY1" fmla="*/ 0 h 1885950"/>
              <a:gd name="connsiteX2" fmla="*/ 4819650 w 4819650"/>
              <a:gd name="connsiteY2" fmla="*/ 1885950 h 1885950"/>
              <a:gd name="connsiteX3" fmla="*/ 0 w 4819650"/>
              <a:gd name="connsiteY3" fmla="*/ 1885950 h 1885950"/>
              <a:gd name="connsiteX4" fmla="*/ 0 w 4819650"/>
              <a:gd name="connsiteY4" fmla="*/ 0 h 1885950"/>
              <a:gd name="connsiteX0" fmla="*/ 0 w 5295900"/>
              <a:gd name="connsiteY0" fmla="*/ 0 h 1885950"/>
              <a:gd name="connsiteX1" fmla="*/ 5295900 w 5295900"/>
              <a:gd name="connsiteY1" fmla="*/ 304800 h 1885950"/>
              <a:gd name="connsiteX2" fmla="*/ 4819650 w 5295900"/>
              <a:gd name="connsiteY2" fmla="*/ 1885950 h 1885950"/>
              <a:gd name="connsiteX3" fmla="*/ 0 w 5295900"/>
              <a:gd name="connsiteY3" fmla="*/ 1885950 h 1885950"/>
              <a:gd name="connsiteX4" fmla="*/ 0 w 5295900"/>
              <a:gd name="connsiteY4" fmla="*/ 0 h 1885950"/>
              <a:gd name="connsiteX0" fmla="*/ 0 w 5295900"/>
              <a:gd name="connsiteY0" fmla="*/ 0 h 1885950"/>
              <a:gd name="connsiteX1" fmla="*/ 5295900 w 5295900"/>
              <a:gd name="connsiteY1" fmla="*/ 304800 h 1885950"/>
              <a:gd name="connsiteX2" fmla="*/ 4724400 w 5295900"/>
              <a:gd name="connsiteY2" fmla="*/ 1638300 h 1885950"/>
              <a:gd name="connsiteX3" fmla="*/ 0 w 5295900"/>
              <a:gd name="connsiteY3" fmla="*/ 1885950 h 1885950"/>
              <a:gd name="connsiteX4" fmla="*/ 0 w 5295900"/>
              <a:gd name="connsiteY4" fmla="*/ 0 h 1885950"/>
              <a:gd name="connsiteX0" fmla="*/ 609600 w 5905500"/>
              <a:gd name="connsiteY0" fmla="*/ 0 h 2400300"/>
              <a:gd name="connsiteX1" fmla="*/ 5905500 w 5905500"/>
              <a:gd name="connsiteY1" fmla="*/ 304800 h 2400300"/>
              <a:gd name="connsiteX2" fmla="*/ 5334000 w 5905500"/>
              <a:gd name="connsiteY2" fmla="*/ 1638300 h 2400300"/>
              <a:gd name="connsiteX3" fmla="*/ 0 w 5905500"/>
              <a:gd name="connsiteY3" fmla="*/ 2400300 h 2400300"/>
              <a:gd name="connsiteX4" fmla="*/ 609600 w 5905500"/>
              <a:gd name="connsiteY4" fmla="*/ 0 h 2400300"/>
              <a:gd name="connsiteX0" fmla="*/ 895350 w 5905500"/>
              <a:gd name="connsiteY0" fmla="*/ 247650 h 2095500"/>
              <a:gd name="connsiteX1" fmla="*/ 5905500 w 5905500"/>
              <a:gd name="connsiteY1" fmla="*/ 0 h 2095500"/>
              <a:gd name="connsiteX2" fmla="*/ 5334000 w 5905500"/>
              <a:gd name="connsiteY2" fmla="*/ 1333500 h 2095500"/>
              <a:gd name="connsiteX3" fmla="*/ 0 w 5905500"/>
              <a:gd name="connsiteY3" fmla="*/ 2095500 h 2095500"/>
              <a:gd name="connsiteX4" fmla="*/ 895350 w 5905500"/>
              <a:gd name="connsiteY4" fmla="*/ 247650 h 2095500"/>
              <a:gd name="connsiteX0" fmla="*/ 685800 w 5905500"/>
              <a:gd name="connsiteY0" fmla="*/ 38100 h 2095500"/>
              <a:gd name="connsiteX1" fmla="*/ 5905500 w 5905500"/>
              <a:gd name="connsiteY1" fmla="*/ 0 h 2095500"/>
              <a:gd name="connsiteX2" fmla="*/ 5334000 w 5905500"/>
              <a:gd name="connsiteY2" fmla="*/ 1333500 h 2095500"/>
              <a:gd name="connsiteX3" fmla="*/ 0 w 5905500"/>
              <a:gd name="connsiteY3" fmla="*/ 2095500 h 2095500"/>
              <a:gd name="connsiteX4" fmla="*/ 685800 w 5905500"/>
              <a:gd name="connsiteY4" fmla="*/ 38100 h 2095500"/>
              <a:gd name="connsiteX0" fmla="*/ 628650 w 5848350"/>
              <a:gd name="connsiteY0" fmla="*/ 38100 h 1733550"/>
              <a:gd name="connsiteX1" fmla="*/ 5848350 w 5848350"/>
              <a:gd name="connsiteY1" fmla="*/ 0 h 1733550"/>
              <a:gd name="connsiteX2" fmla="*/ 5276850 w 5848350"/>
              <a:gd name="connsiteY2" fmla="*/ 1333500 h 1733550"/>
              <a:gd name="connsiteX3" fmla="*/ 0 w 5848350"/>
              <a:gd name="connsiteY3" fmla="*/ 1733550 h 1733550"/>
              <a:gd name="connsiteX4" fmla="*/ 628650 w 5848350"/>
              <a:gd name="connsiteY4" fmla="*/ 38100 h 173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350" h="1733550">
                <a:moveTo>
                  <a:pt x="628650" y="38100"/>
                </a:moveTo>
                <a:lnTo>
                  <a:pt x="5848350" y="0"/>
                </a:lnTo>
                <a:lnTo>
                  <a:pt x="5276850" y="1333500"/>
                </a:lnTo>
                <a:lnTo>
                  <a:pt x="0" y="1733550"/>
                </a:lnTo>
                <a:lnTo>
                  <a:pt x="628650" y="3810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1"/>
          <p:cNvSpPr/>
          <p:nvPr userDrawn="1"/>
        </p:nvSpPr>
        <p:spPr>
          <a:xfrm>
            <a:off x="1790700" y="1905000"/>
            <a:ext cx="8376474" cy="2679739"/>
          </a:xfrm>
          <a:custGeom>
            <a:avLst/>
            <a:gdLst>
              <a:gd name="connsiteX0" fmla="*/ 0 w 4819650"/>
              <a:gd name="connsiteY0" fmla="*/ 0 h 1885950"/>
              <a:gd name="connsiteX1" fmla="*/ 4819650 w 4819650"/>
              <a:gd name="connsiteY1" fmla="*/ 0 h 1885950"/>
              <a:gd name="connsiteX2" fmla="*/ 4819650 w 4819650"/>
              <a:gd name="connsiteY2" fmla="*/ 1885950 h 1885950"/>
              <a:gd name="connsiteX3" fmla="*/ 0 w 4819650"/>
              <a:gd name="connsiteY3" fmla="*/ 1885950 h 1885950"/>
              <a:gd name="connsiteX4" fmla="*/ 0 w 4819650"/>
              <a:gd name="connsiteY4" fmla="*/ 0 h 1885950"/>
              <a:gd name="connsiteX0" fmla="*/ 0 w 5295900"/>
              <a:gd name="connsiteY0" fmla="*/ 0 h 1885950"/>
              <a:gd name="connsiteX1" fmla="*/ 5295900 w 5295900"/>
              <a:gd name="connsiteY1" fmla="*/ 304800 h 1885950"/>
              <a:gd name="connsiteX2" fmla="*/ 4819650 w 5295900"/>
              <a:gd name="connsiteY2" fmla="*/ 1885950 h 1885950"/>
              <a:gd name="connsiteX3" fmla="*/ 0 w 5295900"/>
              <a:gd name="connsiteY3" fmla="*/ 1885950 h 1885950"/>
              <a:gd name="connsiteX4" fmla="*/ 0 w 5295900"/>
              <a:gd name="connsiteY4" fmla="*/ 0 h 1885950"/>
              <a:gd name="connsiteX0" fmla="*/ 0 w 5295900"/>
              <a:gd name="connsiteY0" fmla="*/ 0 h 1885950"/>
              <a:gd name="connsiteX1" fmla="*/ 5295900 w 5295900"/>
              <a:gd name="connsiteY1" fmla="*/ 304800 h 1885950"/>
              <a:gd name="connsiteX2" fmla="*/ 4724400 w 5295900"/>
              <a:gd name="connsiteY2" fmla="*/ 1638300 h 1885950"/>
              <a:gd name="connsiteX3" fmla="*/ 0 w 5295900"/>
              <a:gd name="connsiteY3" fmla="*/ 1885950 h 1885950"/>
              <a:gd name="connsiteX4" fmla="*/ 0 w 5295900"/>
              <a:gd name="connsiteY4" fmla="*/ 0 h 1885950"/>
              <a:gd name="connsiteX0" fmla="*/ 609600 w 5905500"/>
              <a:gd name="connsiteY0" fmla="*/ 0 h 2400300"/>
              <a:gd name="connsiteX1" fmla="*/ 5905500 w 5905500"/>
              <a:gd name="connsiteY1" fmla="*/ 304800 h 2400300"/>
              <a:gd name="connsiteX2" fmla="*/ 5334000 w 5905500"/>
              <a:gd name="connsiteY2" fmla="*/ 1638300 h 2400300"/>
              <a:gd name="connsiteX3" fmla="*/ 0 w 5905500"/>
              <a:gd name="connsiteY3" fmla="*/ 2400300 h 2400300"/>
              <a:gd name="connsiteX4" fmla="*/ 609600 w 5905500"/>
              <a:gd name="connsiteY4" fmla="*/ 0 h 2400300"/>
              <a:gd name="connsiteX0" fmla="*/ 895350 w 5905500"/>
              <a:gd name="connsiteY0" fmla="*/ 247650 h 2095500"/>
              <a:gd name="connsiteX1" fmla="*/ 5905500 w 5905500"/>
              <a:gd name="connsiteY1" fmla="*/ 0 h 2095500"/>
              <a:gd name="connsiteX2" fmla="*/ 5334000 w 5905500"/>
              <a:gd name="connsiteY2" fmla="*/ 1333500 h 2095500"/>
              <a:gd name="connsiteX3" fmla="*/ 0 w 5905500"/>
              <a:gd name="connsiteY3" fmla="*/ 2095500 h 2095500"/>
              <a:gd name="connsiteX4" fmla="*/ 895350 w 5905500"/>
              <a:gd name="connsiteY4" fmla="*/ 247650 h 2095500"/>
              <a:gd name="connsiteX0" fmla="*/ 685800 w 5905500"/>
              <a:gd name="connsiteY0" fmla="*/ 38100 h 2095500"/>
              <a:gd name="connsiteX1" fmla="*/ 5905500 w 5905500"/>
              <a:gd name="connsiteY1" fmla="*/ 0 h 2095500"/>
              <a:gd name="connsiteX2" fmla="*/ 5334000 w 5905500"/>
              <a:gd name="connsiteY2" fmla="*/ 1333500 h 2095500"/>
              <a:gd name="connsiteX3" fmla="*/ 0 w 5905500"/>
              <a:gd name="connsiteY3" fmla="*/ 2095500 h 2095500"/>
              <a:gd name="connsiteX4" fmla="*/ 685800 w 5905500"/>
              <a:gd name="connsiteY4" fmla="*/ 38100 h 2095500"/>
              <a:gd name="connsiteX0" fmla="*/ 628650 w 5848350"/>
              <a:gd name="connsiteY0" fmla="*/ 38100 h 1733550"/>
              <a:gd name="connsiteX1" fmla="*/ 5848350 w 5848350"/>
              <a:gd name="connsiteY1" fmla="*/ 0 h 1733550"/>
              <a:gd name="connsiteX2" fmla="*/ 5276850 w 5848350"/>
              <a:gd name="connsiteY2" fmla="*/ 1333500 h 1733550"/>
              <a:gd name="connsiteX3" fmla="*/ 0 w 5848350"/>
              <a:gd name="connsiteY3" fmla="*/ 1733550 h 1733550"/>
              <a:gd name="connsiteX4" fmla="*/ 628650 w 5848350"/>
              <a:gd name="connsiteY4" fmla="*/ 38100 h 173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350" h="1733550">
                <a:moveTo>
                  <a:pt x="628650" y="38100"/>
                </a:moveTo>
                <a:lnTo>
                  <a:pt x="5848350" y="0"/>
                </a:lnTo>
                <a:lnTo>
                  <a:pt x="5276850" y="1333500"/>
                </a:lnTo>
                <a:lnTo>
                  <a:pt x="0" y="1733550"/>
                </a:lnTo>
                <a:lnTo>
                  <a:pt x="628650" y="38100"/>
                </a:lnTo>
                <a:close/>
              </a:path>
            </a:pathLst>
          </a:custGeom>
          <a:noFill/>
          <a:ln w="38100">
            <a:solidFill>
              <a:srgbClr val="42D2C4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/>
          <p:cNvSpPr/>
          <p:nvPr userDrawn="1"/>
        </p:nvSpPr>
        <p:spPr>
          <a:xfrm>
            <a:off x="4469104" y="4822836"/>
            <a:ext cx="3019665" cy="400105"/>
          </a:xfrm>
          <a:prstGeom prst="rect">
            <a:avLst/>
          </a:prstGeom>
          <a:solidFill>
            <a:schemeClr val="bg1"/>
          </a:solidFill>
        </p:spPr>
        <p:txBody>
          <a:bodyPr wrap="none" lIns="91436" tIns="45718" rIns="91436" bIns="45718">
            <a:spAutoFit/>
          </a:bodyPr>
          <a:lstStyle/>
          <a:p>
            <a:r>
              <a:rPr kumimoji="1" lang="en-US" altLang="zh-CN" sz="2000" dirty="0"/>
              <a:t>PRESENTED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BY</a:t>
            </a:r>
            <a:r>
              <a:rPr kumimoji="1" lang="zh-CN" altLang="en-US" sz="2000" dirty="0"/>
              <a:t> </a:t>
            </a:r>
            <a:r>
              <a:rPr kumimoji="1" lang="en-US" altLang="zh-CN" sz="2000" dirty="0" smtClean="0"/>
              <a:t>OFFICEPLUS</a:t>
            </a:r>
          </a:p>
        </p:txBody>
      </p:sp>
    </p:spTree>
    <p:extLst>
      <p:ext uri="{BB962C8B-B14F-4D97-AF65-F5344CB8AC3E}">
        <p14:creationId xmlns:p14="http://schemas.microsoft.com/office/powerpoint/2010/main" val="632973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67" dirty="0">
                <a:solidFill>
                  <a:srgbClr val="FFFFFF"/>
                </a:solidFill>
                <a:latin typeface="Segoe UI Light"/>
                <a:cs typeface="Segoe UI Light"/>
              </a:rPr>
              <a:t>标注</a:t>
            </a:r>
          </a:p>
        </p:txBody>
      </p:sp>
      <p:sp>
        <p:nvSpPr>
          <p:cNvPr id="6" name="矩形 5"/>
          <p:cNvSpPr/>
          <p:nvPr userDrawn="1"/>
        </p:nvSpPr>
        <p:spPr>
          <a:xfrm>
            <a:off x="2857674" y="841948"/>
            <a:ext cx="1402001" cy="3292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字体使用 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行距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声明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4395052" y="841948"/>
            <a:ext cx="3727457" cy="3825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英文 </a:t>
            </a:r>
            <a:r>
              <a:rPr lang="en-US" altLang="zh-CN" sz="1333" dirty="0">
                <a:solidFill>
                  <a:srgbClr val="FFFFFF"/>
                </a:solidFill>
                <a:latin typeface="Segoe UI Light"/>
                <a:cs typeface="Segoe UI Light"/>
              </a:rPr>
              <a:t>Calibri</a:t>
            </a: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中文 微软雅黑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正文 </a:t>
            </a:r>
            <a:r>
              <a:rPr lang="en-US" altLang="zh-CN" sz="1333" dirty="0">
                <a:solidFill>
                  <a:srgbClr val="FFFFFF"/>
                </a:solidFill>
                <a:latin typeface="Segoe UI Light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333" dirty="0" err="1">
                <a:solidFill>
                  <a:srgbClr val="FFFFFF"/>
                </a:solidFill>
                <a:latin typeface="Segoe UI Light"/>
                <a:cs typeface="Segoe UI Light"/>
              </a:rPr>
              <a:t>cn.bing.com</a:t>
            </a: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互联网是一个开放共享的平台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Office</a:t>
            </a:r>
            <a:r>
              <a:rPr lang="en-US" altLang="zh-CN" sz="1333" dirty="0">
                <a:solidFill>
                  <a:prstClr val="white"/>
                </a:solidFill>
              </a:rPr>
              <a:t>PLUS </a:t>
            </a:r>
            <a:r>
              <a:rPr lang="zh-CN" altLang="en-US" sz="1333" dirty="0">
                <a:solidFill>
                  <a:prstClr val="white"/>
                </a:solidFill>
              </a:rPr>
              <a:t>部分设计灵感与元素来源于网络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如有建议请联系officeplus@microsoft.com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67" dirty="0" err="1">
                <a:solidFill>
                  <a:srgbClr val="FFFFFF"/>
                </a:solidFill>
                <a:latin typeface="Segoe UI Light"/>
                <a:cs typeface="Segoe UI Light"/>
              </a:rPr>
              <a:t>OfficePLUS</a:t>
            </a:r>
            <a:endParaRPr lang="zh-CN" altLang="en-US" sz="1067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816434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hlinkClick r:id="rId2"/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431" y="2521041"/>
            <a:ext cx="3177903" cy="418585"/>
          </a:xfrm>
          <a:prstGeom prst="rect">
            <a:avLst/>
          </a:prstGeom>
        </p:spPr>
      </p:pic>
      <p:sp>
        <p:nvSpPr>
          <p:cNvPr id="9" name="文本框 8"/>
          <p:cNvSpPr txBox="1"/>
          <p:nvPr userDrawn="1"/>
        </p:nvSpPr>
        <p:spPr>
          <a:xfrm>
            <a:off x="4259746" y="3740751"/>
            <a:ext cx="3347390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1333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</a:t>
            </a:r>
            <a:r>
              <a:rPr kumimoji="1" lang="en-US" altLang="zh-CN" sz="1333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Logo</a:t>
            </a:r>
            <a:r>
              <a:rPr kumimoji="1" lang="zh-CN" altLang="en-US" sz="1333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获取更多优质模板（放映模式）</a:t>
            </a:r>
          </a:p>
        </p:txBody>
      </p:sp>
    </p:spTree>
    <p:extLst>
      <p:ext uri="{BB962C8B-B14F-4D97-AF65-F5344CB8AC3E}">
        <p14:creationId xmlns:p14="http://schemas.microsoft.com/office/powerpoint/2010/main" val="1813162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3173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second%20two/reg.html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second%20two/index.html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89304" y="1719016"/>
            <a:ext cx="9931986" cy="2751518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kumimoji="1" lang="en-US" altLang="zh-CN" sz="7200" b="1" dirty="0">
                <a:solidFill>
                  <a:schemeClr val="bg1"/>
                </a:solidFill>
                <a:latin typeface="书体坊禚效锋行草体" panose="02010601030101010101" pitchFamily="2" charset="-122"/>
                <a:ea typeface="书体坊禚效锋行草体" panose="02010601030101010101" pitchFamily="2" charset="-122"/>
              </a:rPr>
              <a:t>《</a:t>
            </a:r>
            <a:r>
              <a:rPr kumimoji="1" lang="zh-CN" altLang="en-US" sz="7200" b="1" dirty="0">
                <a:solidFill>
                  <a:schemeClr val="bg1"/>
                </a:solidFill>
                <a:latin typeface="书体坊禚效锋行草体" panose="02010601030101010101" pitchFamily="2" charset="-122"/>
                <a:ea typeface="书体坊禚效锋行草体" panose="02010601030101010101" pitchFamily="2" charset="-122"/>
              </a:rPr>
              <a:t>新倩女幽魂</a:t>
            </a:r>
            <a:r>
              <a:rPr kumimoji="1" lang="en-US" altLang="zh-CN" sz="7200" b="1" dirty="0" smtClean="0">
                <a:solidFill>
                  <a:schemeClr val="bg1"/>
                </a:solidFill>
                <a:latin typeface="书体坊禚效锋行草体" panose="02010601030101010101" pitchFamily="2" charset="-122"/>
                <a:ea typeface="书体坊禚效锋行草体" panose="02010601030101010101" pitchFamily="2" charset="-122"/>
              </a:rPr>
              <a:t>》</a:t>
            </a:r>
            <a:r>
              <a:rPr kumimoji="1" lang="zh-CN" altLang="en-US" sz="7200" b="1" dirty="0" smtClean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项目答辩</a:t>
            </a:r>
            <a:r>
              <a:rPr kumimoji="1" lang="en-US" altLang="zh-CN" sz="7200" b="1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/>
            </a:r>
            <a:br>
              <a:rPr kumimoji="1" lang="en-US" altLang="zh-CN" sz="7200" b="1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</a:br>
            <a:endParaRPr kumimoji="1" lang="zh-CN" altLang="en-US" sz="7200" b="1" dirty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3300515"/>
            <a:ext cx="13082717" cy="830993"/>
          </a:xfrm>
          <a:prstGeom prst="rect">
            <a:avLst/>
          </a:prstGeom>
          <a:noFill/>
        </p:spPr>
        <p:txBody>
          <a:bodyPr wrap="square" lIns="91436" tIns="45718" rIns="91436" bIns="45718">
            <a:spAutoFit/>
          </a:bodyPr>
          <a:lstStyle/>
          <a:p>
            <a:r>
              <a:rPr kumimoji="1" lang="en-US" altLang="zh-CN" sz="4800" dirty="0" smtClean="0">
                <a:solidFill>
                  <a:schemeClr val="bg1"/>
                </a:solidFill>
                <a:latin typeface="Modern No. 20" panose="02070704070505020303" pitchFamily="18" charset="0"/>
                <a:ea typeface="Gungsuh" panose="02030600000101010101" pitchFamily="18" charset="-127"/>
              </a:rPr>
              <a:t>《The Enchanting </a:t>
            </a:r>
            <a:r>
              <a:rPr kumimoji="1" lang="en-US" altLang="zh-CN" sz="4800" dirty="0" err="1" smtClean="0">
                <a:solidFill>
                  <a:schemeClr val="bg1"/>
                </a:solidFill>
                <a:latin typeface="Modern No. 20" panose="02070704070505020303" pitchFamily="18" charset="0"/>
                <a:ea typeface="Gungsuh" panose="02030600000101010101" pitchFamily="18" charset="-127"/>
              </a:rPr>
              <a:t>Shadow》</a:t>
            </a:r>
            <a:r>
              <a:rPr lang="en-US" altLang="zh-CN" sz="4800" dirty="0" err="1">
                <a:solidFill>
                  <a:schemeClr val="bg1"/>
                </a:solidFill>
              </a:rPr>
              <a:t>Project</a:t>
            </a:r>
            <a:r>
              <a:rPr lang="en-US" altLang="zh-CN" sz="4800" dirty="0">
                <a:solidFill>
                  <a:schemeClr val="bg1"/>
                </a:solidFill>
              </a:rPr>
              <a:t> </a:t>
            </a:r>
            <a:r>
              <a:rPr lang="en-US" altLang="zh-CN" sz="4800" dirty="0" smtClean="0">
                <a:solidFill>
                  <a:schemeClr val="bg1"/>
                </a:solidFill>
              </a:rPr>
              <a:t>Released</a:t>
            </a:r>
            <a:endParaRPr kumimoji="1" lang="en-US" altLang="zh-CN" sz="4800" dirty="0" smtClean="0">
              <a:solidFill>
                <a:schemeClr val="bg1"/>
              </a:solidFill>
              <a:latin typeface="Modern No. 20" panose="02070704070505020303" pitchFamily="18" charset="0"/>
              <a:ea typeface="Gungsuh" panose="02030600000101010101" pitchFamily="18" charset="-127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172450" y="5292090"/>
            <a:ext cx="38058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制作人：前端工程师 </a:t>
            </a:r>
            <a:r>
              <a:rPr lang="en-US" altLang="zh-CN" dirty="0" smtClean="0">
                <a:solidFill>
                  <a:schemeClr val="bg1"/>
                </a:solidFill>
                <a:latin typeface="钟齐流江硬笔草体" panose="02000000000000000000" pitchFamily="2" charset="-122"/>
                <a:ea typeface="钟齐流江硬笔草体" panose="02000000000000000000" pitchFamily="2" charset="-122"/>
              </a:rPr>
              <a:t/>
            </a:r>
            <a:br>
              <a:rPr lang="en-US" altLang="zh-CN" dirty="0" smtClean="0">
                <a:solidFill>
                  <a:schemeClr val="bg1"/>
                </a:solidFill>
                <a:latin typeface="钟齐流江硬笔草体" panose="02000000000000000000" pitchFamily="2" charset="-122"/>
                <a:ea typeface="钟齐流江硬笔草体" panose="02000000000000000000" pitchFamily="2" charset="-122"/>
              </a:rPr>
            </a:br>
            <a:r>
              <a:rPr lang="en-US" altLang="zh-CN" dirty="0" smtClean="0">
                <a:solidFill>
                  <a:schemeClr val="bg1"/>
                </a:solidFill>
                <a:latin typeface="钟齐流江硬笔草体" panose="02000000000000000000" pitchFamily="2" charset="-122"/>
                <a:ea typeface="钟齐流江硬笔草体" panose="02000000000000000000" pitchFamily="2" charset="-122"/>
              </a:rPr>
              <a:t>		</a:t>
            </a:r>
            <a:r>
              <a:rPr lang="zh-CN" altLang="en-US" sz="4800" dirty="0" smtClean="0">
                <a:solidFill>
                  <a:schemeClr val="bg1"/>
                </a:solidFill>
                <a:latin typeface="钟齐流江硬笔草体" panose="02000000000000000000" pitchFamily="2" charset="-122"/>
                <a:ea typeface="钟齐流江硬笔草体" panose="02000000000000000000" pitchFamily="2" charset="-122"/>
              </a:rPr>
              <a:t>侯宇轩</a:t>
            </a:r>
            <a:endParaRPr lang="zh-CN" altLang="en-US" sz="4800" dirty="0">
              <a:solidFill>
                <a:schemeClr val="bg1"/>
              </a:solidFill>
              <a:latin typeface="钟齐流江硬笔草体" panose="02000000000000000000" pitchFamily="2" charset="-122"/>
              <a:ea typeface="钟齐流江硬笔草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438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05160" y="1372916"/>
            <a:ext cx="8572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b="1" dirty="0" smtClean="0">
                <a:solidFill>
                  <a:schemeClr val="bg1"/>
                </a:solidFill>
              </a:rPr>
              <a:t>2</a:t>
            </a:r>
            <a:endParaRPr lang="zh-CN" altLang="en-US" sz="199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81700" y="2778865"/>
            <a:ext cx="47815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页面布局主要难点</a:t>
            </a:r>
            <a:endParaRPr lang="zh-CN" altLang="en-US" sz="4400" b="1" dirty="0">
              <a:solidFill>
                <a:schemeClr val="bg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71101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6"/>
          <p:cNvGrpSpPr>
            <a:grpSpLocks noChangeAspect="1"/>
          </p:cNvGrpSpPr>
          <p:nvPr/>
        </p:nvGrpSpPr>
        <p:grpSpPr bwMode="auto">
          <a:xfrm>
            <a:off x="1453381" y="2349036"/>
            <a:ext cx="3747269" cy="3201925"/>
            <a:chOff x="1202" y="1274"/>
            <a:chExt cx="3023" cy="2497"/>
          </a:xfrm>
        </p:grpSpPr>
        <p:sp>
          <p:nvSpPr>
            <p:cNvPr id="5" name="AutoShape 15"/>
            <p:cNvSpPr>
              <a:spLocks noChangeAspect="1" noChangeArrowheads="1" noTextEdit="1"/>
            </p:cNvSpPr>
            <p:nvPr/>
          </p:nvSpPr>
          <p:spPr bwMode="auto">
            <a:xfrm>
              <a:off x="1205" y="1277"/>
              <a:ext cx="3017" cy="24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17"/>
            <p:cNvSpPr>
              <a:spLocks/>
            </p:cNvSpPr>
            <p:nvPr/>
          </p:nvSpPr>
          <p:spPr bwMode="auto">
            <a:xfrm>
              <a:off x="1984" y="3695"/>
              <a:ext cx="1529" cy="61"/>
            </a:xfrm>
            <a:custGeom>
              <a:avLst/>
              <a:gdLst>
                <a:gd name="T0" fmla="*/ 457 w 552"/>
                <a:gd name="T1" fmla="*/ 0 h 22"/>
                <a:gd name="T2" fmla="*/ 457 w 552"/>
                <a:gd name="T3" fmla="*/ 6 h 22"/>
                <a:gd name="T4" fmla="*/ 92 w 552"/>
                <a:gd name="T5" fmla="*/ 7 h 22"/>
                <a:gd name="T6" fmla="*/ 92 w 552"/>
                <a:gd name="T7" fmla="*/ 1 h 22"/>
                <a:gd name="T8" fmla="*/ 0 w 552"/>
                <a:gd name="T9" fmla="*/ 11 h 22"/>
                <a:gd name="T10" fmla="*/ 254 w 552"/>
                <a:gd name="T11" fmla="*/ 22 h 22"/>
                <a:gd name="T12" fmla="*/ 276 w 552"/>
                <a:gd name="T13" fmla="*/ 22 h 22"/>
                <a:gd name="T14" fmla="*/ 552 w 552"/>
                <a:gd name="T15" fmla="*/ 9 h 22"/>
                <a:gd name="T16" fmla="*/ 457 w 552"/>
                <a:gd name="T1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2" h="22">
                  <a:moveTo>
                    <a:pt x="457" y="0"/>
                  </a:moveTo>
                  <a:cubicBezTo>
                    <a:pt x="457" y="6"/>
                    <a:pt x="457" y="6"/>
                    <a:pt x="457" y="6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1"/>
                    <a:pt x="92" y="1"/>
                    <a:pt x="92" y="1"/>
                  </a:cubicBezTo>
                  <a:cubicBezTo>
                    <a:pt x="35" y="4"/>
                    <a:pt x="0" y="7"/>
                    <a:pt x="0" y="11"/>
                  </a:cubicBezTo>
                  <a:cubicBezTo>
                    <a:pt x="0" y="17"/>
                    <a:pt x="112" y="22"/>
                    <a:pt x="254" y="22"/>
                  </a:cubicBezTo>
                  <a:cubicBezTo>
                    <a:pt x="261" y="22"/>
                    <a:pt x="268" y="22"/>
                    <a:pt x="276" y="22"/>
                  </a:cubicBezTo>
                  <a:cubicBezTo>
                    <a:pt x="428" y="21"/>
                    <a:pt x="552" y="15"/>
                    <a:pt x="552" y="9"/>
                  </a:cubicBezTo>
                  <a:cubicBezTo>
                    <a:pt x="552" y="5"/>
                    <a:pt x="515" y="2"/>
                    <a:pt x="457" y="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7" name="Freeform 18"/>
            <p:cNvSpPr>
              <a:spLocks/>
            </p:cNvSpPr>
            <p:nvPr/>
          </p:nvSpPr>
          <p:spPr bwMode="auto">
            <a:xfrm>
              <a:off x="1202" y="1274"/>
              <a:ext cx="3020" cy="1835"/>
            </a:xfrm>
            <a:custGeom>
              <a:avLst/>
              <a:gdLst>
                <a:gd name="T0" fmla="*/ 2 w 1090"/>
                <a:gd name="T1" fmla="*/ 662 h 662"/>
                <a:gd name="T2" fmla="*/ 0 w 1090"/>
                <a:gd name="T3" fmla="*/ 28 h 662"/>
                <a:gd name="T4" fmla="*/ 24 w 1090"/>
                <a:gd name="T5" fmla="*/ 3 h 662"/>
                <a:gd name="T6" fmla="*/ 1063 w 1090"/>
                <a:gd name="T7" fmla="*/ 0 h 662"/>
                <a:gd name="T8" fmla="*/ 1088 w 1090"/>
                <a:gd name="T9" fmla="*/ 24 h 662"/>
                <a:gd name="T10" fmla="*/ 1090 w 1090"/>
                <a:gd name="T11" fmla="*/ 659 h 662"/>
                <a:gd name="T12" fmla="*/ 2 w 1090"/>
                <a:gd name="T13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0" h="662">
                  <a:moveTo>
                    <a:pt x="2" y="662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14"/>
                    <a:pt x="11" y="3"/>
                    <a:pt x="24" y="3"/>
                  </a:cubicBezTo>
                  <a:cubicBezTo>
                    <a:pt x="1063" y="0"/>
                    <a:pt x="1063" y="0"/>
                    <a:pt x="1063" y="0"/>
                  </a:cubicBezTo>
                  <a:cubicBezTo>
                    <a:pt x="1077" y="0"/>
                    <a:pt x="1088" y="11"/>
                    <a:pt x="1088" y="24"/>
                  </a:cubicBezTo>
                  <a:cubicBezTo>
                    <a:pt x="1090" y="659"/>
                    <a:pt x="1090" y="659"/>
                    <a:pt x="1090" y="659"/>
                  </a:cubicBezTo>
                  <a:lnTo>
                    <a:pt x="2" y="662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8" name="Freeform 19"/>
            <p:cNvSpPr>
              <a:spLocks/>
            </p:cNvSpPr>
            <p:nvPr/>
          </p:nvSpPr>
          <p:spPr bwMode="auto">
            <a:xfrm>
              <a:off x="1208" y="3100"/>
              <a:ext cx="3017" cy="283"/>
            </a:xfrm>
            <a:custGeom>
              <a:avLst/>
              <a:gdLst>
                <a:gd name="T0" fmla="*/ 1064 w 1089"/>
                <a:gd name="T1" fmla="*/ 98 h 102"/>
                <a:gd name="T2" fmla="*/ 25 w 1089"/>
                <a:gd name="T3" fmla="*/ 101 h 102"/>
                <a:gd name="T4" fmla="*/ 0 w 1089"/>
                <a:gd name="T5" fmla="*/ 77 h 102"/>
                <a:gd name="T6" fmla="*/ 0 w 1089"/>
                <a:gd name="T7" fmla="*/ 3 h 102"/>
                <a:gd name="T8" fmla="*/ 1088 w 1089"/>
                <a:gd name="T9" fmla="*/ 0 h 102"/>
                <a:gd name="T10" fmla="*/ 1089 w 1089"/>
                <a:gd name="T11" fmla="*/ 73 h 102"/>
                <a:gd name="T12" fmla="*/ 1064 w 1089"/>
                <a:gd name="T13" fmla="*/ 98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102">
                  <a:moveTo>
                    <a:pt x="1064" y="98"/>
                  </a:moveTo>
                  <a:cubicBezTo>
                    <a:pt x="25" y="101"/>
                    <a:pt x="25" y="101"/>
                    <a:pt x="25" y="101"/>
                  </a:cubicBezTo>
                  <a:cubicBezTo>
                    <a:pt x="11" y="102"/>
                    <a:pt x="0" y="91"/>
                    <a:pt x="0" y="77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088" y="0"/>
                    <a:pt x="1088" y="0"/>
                    <a:pt x="1088" y="0"/>
                  </a:cubicBezTo>
                  <a:cubicBezTo>
                    <a:pt x="1089" y="73"/>
                    <a:pt x="1089" y="73"/>
                    <a:pt x="1089" y="73"/>
                  </a:cubicBezTo>
                  <a:cubicBezTo>
                    <a:pt x="1089" y="87"/>
                    <a:pt x="1078" y="98"/>
                    <a:pt x="1064" y="98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9" name="Freeform 20"/>
            <p:cNvSpPr>
              <a:spLocks/>
            </p:cNvSpPr>
            <p:nvPr/>
          </p:nvSpPr>
          <p:spPr bwMode="auto">
            <a:xfrm>
              <a:off x="2238" y="3366"/>
              <a:ext cx="1012" cy="366"/>
            </a:xfrm>
            <a:custGeom>
              <a:avLst/>
              <a:gdLst>
                <a:gd name="T0" fmla="*/ 0 w 1012"/>
                <a:gd name="T1" fmla="*/ 366 h 366"/>
                <a:gd name="T2" fmla="*/ 0 w 1012"/>
                <a:gd name="T3" fmla="*/ 330 h 366"/>
                <a:gd name="T4" fmla="*/ 120 w 1012"/>
                <a:gd name="T5" fmla="*/ 316 h 366"/>
                <a:gd name="T6" fmla="*/ 200 w 1012"/>
                <a:gd name="T7" fmla="*/ 0 h 366"/>
                <a:gd name="T8" fmla="*/ 809 w 1012"/>
                <a:gd name="T9" fmla="*/ 0 h 366"/>
                <a:gd name="T10" fmla="*/ 892 w 1012"/>
                <a:gd name="T11" fmla="*/ 313 h 366"/>
                <a:gd name="T12" fmla="*/ 1012 w 1012"/>
                <a:gd name="T13" fmla="*/ 327 h 366"/>
                <a:gd name="T14" fmla="*/ 1012 w 1012"/>
                <a:gd name="T15" fmla="*/ 363 h 366"/>
                <a:gd name="T16" fmla="*/ 0 w 1012"/>
                <a:gd name="T17" fmla="*/ 366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12" h="366">
                  <a:moveTo>
                    <a:pt x="0" y="366"/>
                  </a:moveTo>
                  <a:lnTo>
                    <a:pt x="0" y="330"/>
                  </a:lnTo>
                  <a:lnTo>
                    <a:pt x="120" y="316"/>
                  </a:lnTo>
                  <a:lnTo>
                    <a:pt x="200" y="0"/>
                  </a:lnTo>
                  <a:lnTo>
                    <a:pt x="809" y="0"/>
                  </a:lnTo>
                  <a:lnTo>
                    <a:pt x="892" y="313"/>
                  </a:lnTo>
                  <a:lnTo>
                    <a:pt x="1012" y="327"/>
                  </a:lnTo>
                  <a:lnTo>
                    <a:pt x="1012" y="363"/>
                  </a:lnTo>
                  <a:lnTo>
                    <a:pt x="0" y="36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" name="Freeform 21"/>
            <p:cNvSpPr>
              <a:spLocks/>
            </p:cNvSpPr>
            <p:nvPr/>
          </p:nvSpPr>
          <p:spPr bwMode="auto">
            <a:xfrm>
              <a:off x="2238" y="3366"/>
              <a:ext cx="1012" cy="366"/>
            </a:xfrm>
            <a:custGeom>
              <a:avLst/>
              <a:gdLst>
                <a:gd name="T0" fmla="*/ 0 w 1012"/>
                <a:gd name="T1" fmla="*/ 366 h 366"/>
                <a:gd name="T2" fmla="*/ 0 w 1012"/>
                <a:gd name="T3" fmla="*/ 330 h 366"/>
                <a:gd name="T4" fmla="*/ 120 w 1012"/>
                <a:gd name="T5" fmla="*/ 316 h 366"/>
                <a:gd name="T6" fmla="*/ 200 w 1012"/>
                <a:gd name="T7" fmla="*/ 0 h 366"/>
                <a:gd name="T8" fmla="*/ 809 w 1012"/>
                <a:gd name="T9" fmla="*/ 0 h 366"/>
                <a:gd name="T10" fmla="*/ 892 w 1012"/>
                <a:gd name="T11" fmla="*/ 313 h 366"/>
                <a:gd name="T12" fmla="*/ 1012 w 1012"/>
                <a:gd name="T13" fmla="*/ 327 h 366"/>
                <a:gd name="T14" fmla="*/ 1012 w 1012"/>
                <a:gd name="T15" fmla="*/ 363 h 366"/>
                <a:gd name="T16" fmla="*/ 0 w 1012"/>
                <a:gd name="T17" fmla="*/ 366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12" h="366">
                  <a:moveTo>
                    <a:pt x="0" y="366"/>
                  </a:moveTo>
                  <a:lnTo>
                    <a:pt x="0" y="330"/>
                  </a:lnTo>
                  <a:lnTo>
                    <a:pt x="120" y="316"/>
                  </a:lnTo>
                  <a:lnTo>
                    <a:pt x="200" y="0"/>
                  </a:lnTo>
                  <a:lnTo>
                    <a:pt x="809" y="0"/>
                  </a:lnTo>
                  <a:lnTo>
                    <a:pt x="892" y="313"/>
                  </a:lnTo>
                  <a:lnTo>
                    <a:pt x="1012" y="327"/>
                  </a:lnTo>
                  <a:lnTo>
                    <a:pt x="1012" y="363"/>
                  </a:lnTo>
                  <a:lnTo>
                    <a:pt x="0" y="36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" name="Freeform 22"/>
            <p:cNvSpPr>
              <a:spLocks/>
            </p:cNvSpPr>
            <p:nvPr/>
          </p:nvSpPr>
          <p:spPr bwMode="auto">
            <a:xfrm>
              <a:off x="2695" y="1327"/>
              <a:ext cx="42" cy="33"/>
            </a:xfrm>
            <a:custGeom>
              <a:avLst/>
              <a:gdLst>
                <a:gd name="T0" fmla="*/ 6 w 11"/>
                <a:gd name="T1" fmla="*/ 0 h 12"/>
                <a:gd name="T2" fmla="*/ 11 w 11"/>
                <a:gd name="T3" fmla="*/ 6 h 12"/>
                <a:gd name="T4" fmla="*/ 6 w 11"/>
                <a:gd name="T5" fmla="*/ 12 h 12"/>
                <a:gd name="T6" fmla="*/ 0 w 11"/>
                <a:gd name="T7" fmla="*/ 6 h 12"/>
                <a:gd name="T8" fmla="*/ 6 w 11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">
                  <a:moveTo>
                    <a:pt x="6" y="0"/>
                  </a:moveTo>
                  <a:cubicBezTo>
                    <a:pt x="9" y="0"/>
                    <a:pt x="11" y="3"/>
                    <a:pt x="11" y="6"/>
                  </a:cubicBezTo>
                  <a:cubicBezTo>
                    <a:pt x="11" y="9"/>
                    <a:pt x="9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" name="Freeform 24"/>
            <p:cNvSpPr>
              <a:spLocks/>
            </p:cNvSpPr>
            <p:nvPr/>
          </p:nvSpPr>
          <p:spPr bwMode="auto">
            <a:xfrm>
              <a:off x="2427" y="3366"/>
              <a:ext cx="631" cy="61"/>
            </a:xfrm>
            <a:custGeom>
              <a:avLst/>
              <a:gdLst>
                <a:gd name="T0" fmla="*/ 620 w 631"/>
                <a:gd name="T1" fmla="*/ 0 h 61"/>
                <a:gd name="T2" fmla="*/ 11 w 631"/>
                <a:gd name="T3" fmla="*/ 0 h 61"/>
                <a:gd name="T4" fmla="*/ 0 w 631"/>
                <a:gd name="T5" fmla="*/ 61 h 61"/>
                <a:gd name="T6" fmla="*/ 631 w 631"/>
                <a:gd name="T7" fmla="*/ 59 h 61"/>
                <a:gd name="T8" fmla="*/ 620 w 631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1" h="61">
                  <a:moveTo>
                    <a:pt x="620" y="0"/>
                  </a:moveTo>
                  <a:lnTo>
                    <a:pt x="11" y="0"/>
                  </a:lnTo>
                  <a:lnTo>
                    <a:pt x="0" y="61"/>
                  </a:lnTo>
                  <a:lnTo>
                    <a:pt x="631" y="59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" name="Freeform 25"/>
            <p:cNvSpPr>
              <a:spLocks/>
            </p:cNvSpPr>
            <p:nvPr/>
          </p:nvSpPr>
          <p:spPr bwMode="auto">
            <a:xfrm>
              <a:off x="2427" y="3366"/>
              <a:ext cx="631" cy="61"/>
            </a:xfrm>
            <a:custGeom>
              <a:avLst/>
              <a:gdLst>
                <a:gd name="T0" fmla="*/ 620 w 631"/>
                <a:gd name="T1" fmla="*/ 0 h 61"/>
                <a:gd name="T2" fmla="*/ 11 w 631"/>
                <a:gd name="T3" fmla="*/ 0 h 61"/>
                <a:gd name="T4" fmla="*/ 0 w 631"/>
                <a:gd name="T5" fmla="*/ 61 h 61"/>
                <a:gd name="T6" fmla="*/ 631 w 631"/>
                <a:gd name="T7" fmla="*/ 59 h 61"/>
                <a:gd name="T8" fmla="*/ 620 w 631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1" h="61">
                  <a:moveTo>
                    <a:pt x="620" y="0"/>
                  </a:moveTo>
                  <a:lnTo>
                    <a:pt x="11" y="0"/>
                  </a:lnTo>
                  <a:lnTo>
                    <a:pt x="0" y="61"/>
                  </a:lnTo>
                  <a:lnTo>
                    <a:pt x="631" y="59"/>
                  </a:lnTo>
                  <a:lnTo>
                    <a:pt x="62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cxnSp>
        <p:nvCxnSpPr>
          <p:cNvPr id="15" name="直接连接符 14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429125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页面布局难点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096000" y="2141828"/>
            <a:ext cx="5467350" cy="120015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2100">
                <a:schemeClr val="bg1">
                  <a:alpha val="30000"/>
                </a:schemeClr>
              </a:gs>
              <a:gs pos="71000">
                <a:schemeClr val="bg1"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 flipH="1">
            <a:off x="6096000" y="3341978"/>
            <a:ext cx="5467350" cy="120015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2100">
                <a:schemeClr val="bg1">
                  <a:alpha val="30000"/>
                </a:schemeClr>
              </a:gs>
              <a:gs pos="71000">
                <a:schemeClr val="bg1"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6096000" y="4542128"/>
            <a:ext cx="5467350" cy="120015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2100">
                <a:schemeClr val="bg1">
                  <a:alpha val="30000"/>
                </a:schemeClr>
              </a:gs>
              <a:gs pos="71000">
                <a:schemeClr val="bg1"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6454527" y="2268112"/>
            <a:ext cx="4194423" cy="10295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大量的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div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相互嵌套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如果出现布局需要删除或注释部分内容时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很容易注释错误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导致层级关系混乱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甚至页面布局崩塌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197477" y="3419340"/>
            <a:ext cx="4194423" cy="10295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页面布局或者添加新的块区时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尽可能的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首先进行页面的存档和备份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防止出现布局失效等情况时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之前布局好的内容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也相继无法使用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454527" y="4600033"/>
            <a:ext cx="4194423" cy="10295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布局时如果遇到相对复杂的页面时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应对当下内容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进行相对性的注释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这样的好处是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可以很容易的分清楚页面布局块与块之间的关系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08" y="2530496"/>
            <a:ext cx="3334387" cy="207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884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188677" y="500390"/>
            <a:ext cx="379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页面遇到主要的难点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等腰三角形 2"/>
          <p:cNvSpPr/>
          <p:nvPr/>
        </p:nvSpPr>
        <p:spPr>
          <a:xfrm rot="5400000">
            <a:off x="1616784" y="2095200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等腰三角形 2"/>
          <p:cNvSpPr/>
          <p:nvPr/>
        </p:nvSpPr>
        <p:spPr>
          <a:xfrm rot="5400000">
            <a:off x="3552450" y="2095201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等腰三角形 2"/>
          <p:cNvSpPr/>
          <p:nvPr/>
        </p:nvSpPr>
        <p:spPr>
          <a:xfrm rot="5400000">
            <a:off x="5495547" y="2095203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456446" y="4489157"/>
            <a:ext cx="1710292" cy="205228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3392112" y="4489157"/>
            <a:ext cx="1710292" cy="205228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335209" y="4489157"/>
            <a:ext cx="1710292" cy="205228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等腰三角形 2"/>
          <p:cNvSpPr/>
          <p:nvPr/>
        </p:nvSpPr>
        <p:spPr>
          <a:xfrm rot="5400000">
            <a:off x="7431641" y="2095204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271303" y="4489157"/>
            <a:ext cx="1710292" cy="205228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等腰三角形 2"/>
          <p:cNvSpPr/>
          <p:nvPr/>
        </p:nvSpPr>
        <p:spPr>
          <a:xfrm rot="5400000">
            <a:off x="9367738" y="2095206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207400" y="4489157"/>
            <a:ext cx="1710292" cy="205228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矩形 7"/>
          <p:cNvSpPr>
            <a:spLocks noChangeArrowheads="1"/>
          </p:cNvSpPr>
          <p:nvPr/>
        </p:nvSpPr>
        <p:spPr bwMode="auto">
          <a:xfrm>
            <a:off x="1367102" y="3962513"/>
            <a:ext cx="1620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 smtClean="0">
                <a:solidFill>
                  <a:srgbClr val="42D2C4"/>
                </a:solidFill>
                <a:latin typeface="Century Gothic" pitchFamily="34" charset="0"/>
              </a:rPr>
              <a:t>样式修改</a:t>
            </a:r>
            <a:endParaRPr lang="zh-CN" altLang="en-US" sz="2800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6" name="矩形 7"/>
          <p:cNvSpPr>
            <a:spLocks noChangeArrowheads="1"/>
          </p:cNvSpPr>
          <p:nvPr/>
        </p:nvSpPr>
        <p:spPr bwMode="auto">
          <a:xfrm>
            <a:off x="3300761" y="3947532"/>
            <a:ext cx="1917706" cy="538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 smtClean="0">
                <a:solidFill>
                  <a:srgbClr val="42D2C4"/>
                </a:solidFill>
                <a:latin typeface="Century Gothic" pitchFamily="34" charset="0"/>
              </a:rPr>
              <a:t>修改方法 </a:t>
            </a:r>
            <a:r>
              <a:rPr lang="en-US" altLang="zh-CN" sz="2800" dirty="0" smtClean="0">
                <a:solidFill>
                  <a:srgbClr val="42D2C4"/>
                </a:solidFill>
                <a:latin typeface="Century Gothic" pitchFamily="34" charset="0"/>
              </a:rPr>
              <a:t>1</a:t>
            </a:r>
            <a:endParaRPr lang="zh-CN" altLang="en-US" sz="2800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7" name="矩形 7"/>
          <p:cNvSpPr>
            <a:spLocks noChangeArrowheads="1"/>
          </p:cNvSpPr>
          <p:nvPr/>
        </p:nvSpPr>
        <p:spPr bwMode="auto">
          <a:xfrm>
            <a:off x="5232833" y="3962513"/>
            <a:ext cx="191911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 smtClean="0">
                <a:solidFill>
                  <a:srgbClr val="42D2C4"/>
                </a:solidFill>
                <a:latin typeface="Century Gothic" pitchFamily="34" charset="0"/>
              </a:rPr>
              <a:t>修改方法 </a:t>
            </a:r>
            <a:r>
              <a:rPr lang="en-US" altLang="zh-CN" sz="2800" dirty="0" smtClean="0">
                <a:solidFill>
                  <a:srgbClr val="42D2C4"/>
                </a:solidFill>
                <a:latin typeface="Century Gothic" pitchFamily="34" charset="0"/>
              </a:rPr>
              <a:t>2</a:t>
            </a:r>
            <a:endParaRPr lang="zh-CN" altLang="en-US" sz="2800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8" name="矩形 7"/>
          <p:cNvSpPr>
            <a:spLocks noChangeArrowheads="1"/>
          </p:cNvSpPr>
          <p:nvPr/>
        </p:nvSpPr>
        <p:spPr bwMode="auto">
          <a:xfrm>
            <a:off x="7162954" y="3962513"/>
            <a:ext cx="191911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 smtClean="0">
                <a:solidFill>
                  <a:srgbClr val="42D2C4"/>
                </a:solidFill>
                <a:latin typeface="Century Gothic" pitchFamily="34" charset="0"/>
              </a:rPr>
              <a:t>修改方法 </a:t>
            </a:r>
            <a:r>
              <a:rPr lang="en-US" altLang="zh-CN" sz="2800" dirty="0" smtClean="0">
                <a:solidFill>
                  <a:srgbClr val="42D2C4"/>
                </a:solidFill>
                <a:latin typeface="Century Gothic" pitchFamily="34" charset="0"/>
              </a:rPr>
              <a:t>3</a:t>
            </a:r>
            <a:endParaRPr lang="zh-CN" altLang="en-US" sz="2800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9" name="矩形 7"/>
          <p:cNvSpPr>
            <a:spLocks noChangeArrowheads="1"/>
          </p:cNvSpPr>
          <p:nvPr/>
        </p:nvSpPr>
        <p:spPr bwMode="auto">
          <a:xfrm>
            <a:off x="9123320" y="3958945"/>
            <a:ext cx="191911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 smtClean="0">
                <a:solidFill>
                  <a:srgbClr val="42D2C4"/>
                </a:solidFill>
                <a:latin typeface="Century Gothic" pitchFamily="34" charset="0"/>
              </a:rPr>
              <a:t>修改方式 </a:t>
            </a:r>
            <a:r>
              <a:rPr lang="en-US" altLang="zh-CN" sz="2800" dirty="0" smtClean="0">
                <a:solidFill>
                  <a:srgbClr val="42D2C4"/>
                </a:solidFill>
                <a:latin typeface="Century Gothic" pitchFamily="34" charset="0"/>
              </a:rPr>
              <a:t>4</a:t>
            </a:r>
            <a:endParaRPr lang="zh-CN" altLang="en-US" sz="2800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grpSp>
        <p:nvGrpSpPr>
          <p:cNvPr id="20" name="组合 19"/>
          <p:cNvGrpSpPr>
            <a:grpSpLocks/>
          </p:cNvGrpSpPr>
          <p:nvPr/>
        </p:nvGrpSpPr>
        <p:grpSpPr bwMode="auto">
          <a:xfrm>
            <a:off x="1706633" y="2657862"/>
            <a:ext cx="1118487" cy="1010942"/>
            <a:chOff x="4897736" y="4969417"/>
            <a:chExt cx="329426" cy="298526"/>
          </a:xfrm>
          <a:solidFill>
            <a:schemeClr val="bg1"/>
          </a:solidFill>
        </p:grpSpPr>
        <p:sp>
          <p:nvSpPr>
            <p:cNvPr id="21" name="饼形 4"/>
            <p:cNvSpPr/>
            <p:nvPr/>
          </p:nvSpPr>
          <p:spPr>
            <a:xfrm>
              <a:off x="4897736" y="5113917"/>
              <a:ext cx="329426" cy="154026"/>
            </a:xfrm>
            <a:custGeom>
              <a:avLst/>
              <a:gdLst/>
              <a:ahLst/>
              <a:cxnLst/>
              <a:rect l="l" t="t" r="r" b="b"/>
              <a:pathLst>
                <a:path w="329426" h="153821">
                  <a:moveTo>
                    <a:pt x="218661" y="0"/>
                  </a:moveTo>
                  <a:cubicBezTo>
                    <a:pt x="283412" y="20853"/>
                    <a:pt x="329426" y="81963"/>
                    <a:pt x="329426" y="153821"/>
                  </a:cubicBezTo>
                  <a:lnTo>
                    <a:pt x="173519" y="153821"/>
                  </a:lnTo>
                  <a:lnTo>
                    <a:pt x="187220" y="111291"/>
                  </a:lnTo>
                  <a:lnTo>
                    <a:pt x="168171" y="52162"/>
                  </a:lnTo>
                  <a:lnTo>
                    <a:pt x="186227" y="32667"/>
                  </a:lnTo>
                  <a:lnTo>
                    <a:pt x="173291" y="18700"/>
                  </a:lnTo>
                  <a:cubicBezTo>
                    <a:pt x="190726" y="18073"/>
                    <a:pt x="206485" y="11202"/>
                    <a:pt x="218661" y="0"/>
                  </a:cubicBezTo>
                  <a:close/>
                  <a:moveTo>
                    <a:pt x="110766" y="0"/>
                  </a:moveTo>
                  <a:cubicBezTo>
                    <a:pt x="122387" y="10691"/>
                    <a:pt x="137270" y="17437"/>
                    <a:pt x="153823" y="18290"/>
                  </a:cubicBezTo>
                  <a:lnTo>
                    <a:pt x="140508" y="32667"/>
                  </a:lnTo>
                  <a:lnTo>
                    <a:pt x="158040" y="51597"/>
                  </a:lnTo>
                  <a:lnTo>
                    <a:pt x="138808" y="111291"/>
                  </a:lnTo>
                  <a:lnTo>
                    <a:pt x="152510" y="153821"/>
                  </a:lnTo>
                  <a:lnTo>
                    <a:pt x="0" y="153821"/>
                  </a:lnTo>
                  <a:cubicBezTo>
                    <a:pt x="0" y="81963"/>
                    <a:pt x="46015" y="20853"/>
                    <a:pt x="11076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4984844" y="4969417"/>
              <a:ext cx="150458" cy="15085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3" name="矩形 25"/>
          <p:cNvSpPr/>
          <p:nvPr/>
        </p:nvSpPr>
        <p:spPr>
          <a:xfrm>
            <a:off x="7839430" y="2603410"/>
            <a:ext cx="608852" cy="1140713"/>
          </a:xfrm>
          <a:custGeom>
            <a:avLst/>
            <a:gdLst/>
            <a:ahLst/>
            <a:cxnLst/>
            <a:rect l="l" t="t" r="r" b="b"/>
            <a:pathLst>
              <a:path w="638704" h="1204317">
                <a:moveTo>
                  <a:pt x="366522" y="678506"/>
                </a:moveTo>
                <a:lnTo>
                  <a:pt x="366522" y="941650"/>
                </a:lnTo>
                <a:cubicBezTo>
                  <a:pt x="434113" y="921223"/>
                  <a:pt x="479855" y="862107"/>
                  <a:pt x="475772" y="797978"/>
                </a:cubicBezTo>
                <a:cubicBezTo>
                  <a:pt x="472026" y="739148"/>
                  <a:pt x="427380" y="692306"/>
                  <a:pt x="366522" y="678506"/>
                </a:cubicBezTo>
                <a:close/>
                <a:moveTo>
                  <a:pt x="259725" y="261637"/>
                </a:moveTo>
                <a:cubicBezTo>
                  <a:pt x="199034" y="285540"/>
                  <a:pt x="159106" y="341234"/>
                  <a:pt x="162933" y="401329"/>
                </a:cubicBezTo>
                <a:cubicBezTo>
                  <a:pt x="166419" y="456099"/>
                  <a:pt x="205357" y="500479"/>
                  <a:pt x="259725" y="518042"/>
                </a:cubicBezTo>
                <a:close/>
                <a:moveTo>
                  <a:pt x="259725" y="0"/>
                </a:moveTo>
                <a:lnTo>
                  <a:pt x="366522" y="0"/>
                </a:lnTo>
                <a:lnTo>
                  <a:pt x="366522" y="107371"/>
                </a:lnTo>
                <a:cubicBezTo>
                  <a:pt x="502398" y="115636"/>
                  <a:pt x="615125" y="202806"/>
                  <a:pt x="638704" y="325751"/>
                </a:cubicBezTo>
                <a:lnTo>
                  <a:pt x="480762" y="356042"/>
                </a:lnTo>
                <a:cubicBezTo>
                  <a:pt x="470261" y="301284"/>
                  <a:pt x="424390" y="260718"/>
                  <a:pt x="366522" y="248896"/>
                </a:cubicBezTo>
                <a:lnTo>
                  <a:pt x="366522" y="534004"/>
                </a:lnTo>
                <a:cubicBezTo>
                  <a:pt x="512969" y="546507"/>
                  <a:pt x="627144" y="649262"/>
                  <a:pt x="635657" y="782984"/>
                </a:cubicBezTo>
                <a:cubicBezTo>
                  <a:pt x="644848" y="927332"/>
                  <a:pt x="527817" y="1058979"/>
                  <a:pt x="366522" y="1087871"/>
                </a:cubicBezTo>
                <a:lnTo>
                  <a:pt x="366522" y="1204317"/>
                </a:lnTo>
                <a:lnTo>
                  <a:pt x="259725" y="1204317"/>
                </a:lnTo>
                <a:lnTo>
                  <a:pt x="259725" y="1091589"/>
                </a:lnTo>
                <a:cubicBezTo>
                  <a:pt x="129464" y="1078282"/>
                  <a:pt x="22854" y="992723"/>
                  <a:pt x="0" y="873555"/>
                </a:cubicBezTo>
                <a:lnTo>
                  <a:pt x="157941" y="843265"/>
                </a:lnTo>
                <a:cubicBezTo>
                  <a:pt x="167647" y="893869"/>
                  <a:pt x="207556" y="932351"/>
                  <a:pt x="259725" y="945520"/>
                </a:cubicBezTo>
                <a:lnTo>
                  <a:pt x="259725" y="664608"/>
                </a:lnTo>
                <a:cubicBezTo>
                  <a:pt x="119324" y="646931"/>
                  <a:pt x="11317" y="546242"/>
                  <a:pt x="3046" y="416323"/>
                </a:cubicBezTo>
                <a:cubicBezTo>
                  <a:pt x="-5904" y="275755"/>
                  <a:pt x="104846" y="147230"/>
                  <a:pt x="259725" y="1143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4" name="矩形 57"/>
          <p:cNvSpPr/>
          <p:nvPr/>
        </p:nvSpPr>
        <p:spPr>
          <a:xfrm rot="18756455" flipV="1">
            <a:off x="3748323" y="2655897"/>
            <a:ext cx="1049737" cy="1035741"/>
          </a:xfrm>
          <a:custGeom>
            <a:avLst/>
            <a:gdLst/>
            <a:ahLst/>
            <a:cxnLst/>
            <a:rect l="l" t="t" r="r" b="b"/>
            <a:pathLst>
              <a:path w="1256026" h="1240165">
                <a:moveTo>
                  <a:pt x="797561" y="774307"/>
                </a:moveTo>
                <a:cubicBezTo>
                  <a:pt x="710391" y="869079"/>
                  <a:pt x="562897" y="875241"/>
                  <a:pt x="468125" y="788071"/>
                </a:cubicBezTo>
                <a:cubicBezTo>
                  <a:pt x="373353" y="700901"/>
                  <a:pt x="367190" y="553407"/>
                  <a:pt x="454361" y="458635"/>
                </a:cubicBezTo>
                <a:cubicBezTo>
                  <a:pt x="541531" y="363862"/>
                  <a:pt x="689025" y="357700"/>
                  <a:pt x="783797" y="444871"/>
                </a:cubicBezTo>
                <a:cubicBezTo>
                  <a:pt x="878569" y="532041"/>
                  <a:pt x="884732" y="679535"/>
                  <a:pt x="797561" y="774307"/>
                </a:cubicBezTo>
                <a:close/>
                <a:moveTo>
                  <a:pt x="994392" y="1135525"/>
                </a:moveTo>
                <a:lnTo>
                  <a:pt x="1167719" y="947084"/>
                </a:lnTo>
                <a:lnTo>
                  <a:pt x="1080123" y="866514"/>
                </a:lnTo>
                <a:cubicBezTo>
                  <a:pt x="1107087" y="820946"/>
                  <a:pt x="1125062" y="771662"/>
                  <a:pt x="1133534" y="720808"/>
                </a:cubicBezTo>
                <a:lnTo>
                  <a:pt x="1134382" y="730945"/>
                </a:lnTo>
                <a:lnTo>
                  <a:pt x="1256026" y="720763"/>
                </a:lnTo>
                <a:lnTo>
                  <a:pt x="1234669" y="465623"/>
                </a:lnTo>
                <a:lnTo>
                  <a:pt x="1124662" y="474831"/>
                </a:lnTo>
                <a:cubicBezTo>
                  <a:pt x="1110918" y="420204"/>
                  <a:pt x="1086596" y="368135"/>
                  <a:pt x="1052782" y="320977"/>
                </a:cubicBezTo>
                <a:lnTo>
                  <a:pt x="1071045" y="337776"/>
                </a:lnTo>
                <a:lnTo>
                  <a:pt x="1153682" y="247932"/>
                </a:lnTo>
                <a:lnTo>
                  <a:pt x="965241" y="74605"/>
                </a:lnTo>
                <a:lnTo>
                  <a:pt x="882603" y="164449"/>
                </a:lnTo>
                <a:lnTo>
                  <a:pt x="886846" y="168351"/>
                </a:lnTo>
                <a:cubicBezTo>
                  <a:pt x="838997" y="139727"/>
                  <a:pt x="787331" y="120265"/>
                  <a:pt x="733930" y="111164"/>
                </a:cubicBezTo>
                <a:lnTo>
                  <a:pt x="733930" y="0"/>
                </a:lnTo>
                <a:lnTo>
                  <a:pt x="477898" y="0"/>
                </a:lnTo>
                <a:lnTo>
                  <a:pt x="477898" y="122069"/>
                </a:lnTo>
                <a:lnTo>
                  <a:pt x="479228" y="122069"/>
                </a:lnTo>
                <a:cubicBezTo>
                  <a:pt x="430314" y="134595"/>
                  <a:pt x="383751" y="156247"/>
                  <a:pt x="341505" y="186278"/>
                </a:cubicBezTo>
                <a:lnTo>
                  <a:pt x="256622" y="108203"/>
                </a:lnTo>
                <a:lnTo>
                  <a:pt x="83295" y="296645"/>
                </a:lnTo>
                <a:lnTo>
                  <a:pt x="170615" y="376961"/>
                </a:lnTo>
                <a:cubicBezTo>
                  <a:pt x="145463" y="420379"/>
                  <a:pt x="129108" y="467354"/>
                  <a:pt x="121338" y="515693"/>
                </a:cubicBezTo>
                <a:lnTo>
                  <a:pt x="0" y="525850"/>
                </a:lnTo>
                <a:lnTo>
                  <a:pt x="21356" y="780990"/>
                </a:lnTo>
                <a:lnTo>
                  <a:pt x="135757" y="771414"/>
                </a:lnTo>
                <a:cubicBezTo>
                  <a:pt x="148476" y="819475"/>
                  <a:pt x="170286" y="865077"/>
                  <a:pt x="199994" y="906582"/>
                </a:cubicBezTo>
                <a:lnTo>
                  <a:pt x="117970" y="995758"/>
                </a:lnTo>
                <a:lnTo>
                  <a:pt x="306412" y="1169085"/>
                </a:lnTo>
                <a:lnTo>
                  <a:pt x="389049" y="1079241"/>
                </a:lnTo>
                <a:lnTo>
                  <a:pt x="377179" y="1068324"/>
                </a:lnTo>
                <a:cubicBezTo>
                  <a:pt x="420334" y="1093976"/>
                  <a:pt x="466889" y="1111456"/>
                  <a:pt x="515085" y="1119907"/>
                </a:cubicBezTo>
                <a:lnTo>
                  <a:pt x="515085" y="1240165"/>
                </a:lnTo>
                <a:lnTo>
                  <a:pt x="771117" y="1240165"/>
                </a:lnTo>
                <a:lnTo>
                  <a:pt x="771117" y="1118096"/>
                </a:lnTo>
                <a:lnTo>
                  <a:pt x="755010" y="1118096"/>
                </a:lnTo>
                <a:cubicBezTo>
                  <a:pt x="808324" y="1105325"/>
                  <a:pt x="859689" y="1083404"/>
                  <a:pt x="905971" y="1051341"/>
                </a:cubicBezTo>
                <a:lnTo>
                  <a:pt x="904548" y="10528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25" name="组合 22"/>
          <p:cNvGrpSpPr>
            <a:grpSpLocks/>
          </p:cNvGrpSpPr>
          <p:nvPr/>
        </p:nvGrpSpPr>
        <p:grpSpPr bwMode="auto">
          <a:xfrm>
            <a:off x="5946784" y="2618309"/>
            <a:ext cx="504140" cy="1119430"/>
            <a:chOff x="1736301" y="3645024"/>
            <a:chExt cx="557973" cy="1241674"/>
          </a:xfrm>
          <a:solidFill>
            <a:schemeClr val="bg1"/>
          </a:solidFill>
        </p:grpSpPr>
        <p:sp>
          <p:nvSpPr>
            <p:cNvPr id="26" name="梯形 17"/>
            <p:cNvSpPr/>
            <p:nvPr/>
          </p:nvSpPr>
          <p:spPr>
            <a:xfrm flipV="1">
              <a:off x="1736301" y="3645024"/>
              <a:ext cx="557973" cy="1008311"/>
            </a:xfrm>
            <a:custGeom>
              <a:avLst/>
              <a:gdLst/>
              <a:ahLst/>
              <a:cxnLst/>
              <a:rect l="l" t="t" r="r" b="b"/>
              <a:pathLst>
                <a:path w="557973" h="1007724">
                  <a:moveTo>
                    <a:pt x="278986" y="1007724"/>
                  </a:moveTo>
                  <a:cubicBezTo>
                    <a:pt x="379960" y="1007724"/>
                    <a:pt x="480933" y="969204"/>
                    <a:pt x="557973" y="892164"/>
                  </a:cubicBezTo>
                  <a:lnTo>
                    <a:pt x="557972" y="892164"/>
                  </a:lnTo>
                  <a:cubicBezTo>
                    <a:pt x="712052" y="738084"/>
                    <a:pt x="712052" y="488271"/>
                    <a:pt x="557972" y="334192"/>
                  </a:cubicBezTo>
                  <a:lnTo>
                    <a:pt x="440691" y="216911"/>
                  </a:lnTo>
                  <a:lnTo>
                    <a:pt x="386463" y="0"/>
                  </a:lnTo>
                  <a:lnTo>
                    <a:pt x="160407" y="0"/>
                  </a:lnTo>
                  <a:lnTo>
                    <a:pt x="102479" y="231714"/>
                  </a:lnTo>
                  <a:lnTo>
                    <a:pt x="0" y="334192"/>
                  </a:lnTo>
                  <a:cubicBezTo>
                    <a:pt x="-154080" y="488272"/>
                    <a:pt x="-154080" y="738085"/>
                    <a:pt x="0" y="892164"/>
                  </a:cubicBezTo>
                  <a:cubicBezTo>
                    <a:pt x="77040" y="969204"/>
                    <a:pt x="178013" y="1007724"/>
                    <a:pt x="278986" y="10077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圆角矩形 19"/>
            <p:cNvSpPr/>
            <p:nvPr/>
          </p:nvSpPr>
          <p:spPr>
            <a:xfrm>
              <a:off x="1894467" y="4697366"/>
              <a:ext cx="228462" cy="189332"/>
            </a:xfrm>
            <a:custGeom>
              <a:avLst/>
              <a:gdLst/>
              <a:ahLst/>
              <a:cxnLst/>
              <a:rect l="l" t="t" r="r" b="b"/>
              <a:pathLst>
                <a:path w="271312" h="224659">
                  <a:moveTo>
                    <a:pt x="3787" y="0"/>
                  </a:moveTo>
                  <a:lnTo>
                    <a:pt x="267525" y="0"/>
                  </a:lnTo>
                  <a:cubicBezTo>
                    <a:pt x="270857" y="5896"/>
                    <a:pt x="271312" y="12275"/>
                    <a:pt x="271312" y="18759"/>
                  </a:cubicBezTo>
                  <a:cubicBezTo>
                    <a:pt x="271312" y="42174"/>
                    <a:pt x="271311" y="65588"/>
                    <a:pt x="271311" y="89003"/>
                  </a:cubicBezTo>
                  <a:cubicBezTo>
                    <a:pt x="271311" y="163924"/>
                    <a:pt x="210576" y="224659"/>
                    <a:pt x="135655" y="224659"/>
                  </a:cubicBezTo>
                  <a:lnTo>
                    <a:pt x="135656" y="224658"/>
                  </a:lnTo>
                  <a:cubicBezTo>
                    <a:pt x="60735" y="224658"/>
                    <a:pt x="0" y="163923"/>
                    <a:pt x="0" y="89002"/>
                  </a:cubicBezTo>
                  <a:lnTo>
                    <a:pt x="0" y="187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8" name="圆角矩形 15"/>
          <p:cNvSpPr/>
          <p:nvPr/>
        </p:nvSpPr>
        <p:spPr>
          <a:xfrm>
            <a:off x="9590947" y="2744717"/>
            <a:ext cx="963116" cy="944473"/>
          </a:xfrm>
          <a:custGeom>
            <a:avLst/>
            <a:gdLst/>
            <a:ahLst/>
            <a:cxnLst/>
            <a:rect l="l" t="t" r="r" b="b"/>
            <a:pathLst>
              <a:path w="1152128" h="1120888">
                <a:moveTo>
                  <a:pt x="177161" y="54740"/>
                </a:moveTo>
                <a:cubicBezTo>
                  <a:pt x="116198" y="54740"/>
                  <a:pt x="66777" y="104161"/>
                  <a:pt x="66777" y="165124"/>
                </a:cubicBezTo>
                <a:lnTo>
                  <a:pt x="66777" y="606644"/>
                </a:lnTo>
                <a:cubicBezTo>
                  <a:pt x="66777" y="667607"/>
                  <a:pt x="116198" y="717028"/>
                  <a:pt x="177161" y="717028"/>
                </a:cubicBezTo>
                <a:lnTo>
                  <a:pt x="974966" y="717028"/>
                </a:lnTo>
                <a:cubicBezTo>
                  <a:pt x="1035929" y="717028"/>
                  <a:pt x="1085350" y="667607"/>
                  <a:pt x="1085350" y="606644"/>
                </a:cubicBezTo>
                <a:lnTo>
                  <a:pt x="1085350" y="165124"/>
                </a:lnTo>
                <a:cubicBezTo>
                  <a:pt x="1085350" y="104161"/>
                  <a:pt x="1035929" y="54740"/>
                  <a:pt x="974966" y="54740"/>
                </a:cubicBezTo>
                <a:close/>
                <a:moveTo>
                  <a:pt x="144019" y="0"/>
                </a:moveTo>
                <a:lnTo>
                  <a:pt x="1008109" y="0"/>
                </a:lnTo>
                <a:cubicBezTo>
                  <a:pt x="1087648" y="0"/>
                  <a:pt x="1152128" y="64480"/>
                  <a:pt x="1152128" y="144019"/>
                </a:cubicBezTo>
                <a:lnTo>
                  <a:pt x="1152128" y="720077"/>
                </a:lnTo>
                <a:cubicBezTo>
                  <a:pt x="1152128" y="799616"/>
                  <a:pt x="1087648" y="864096"/>
                  <a:pt x="1008109" y="864096"/>
                </a:cubicBezTo>
                <a:lnTo>
                  <a:pt x="731291" y="864096"/>
                </a:lnTo>
                <a:lnTo>
                  <a:pt x="731291" y="1048880"/>
                </a:lnTo>
                <a:lnTo>
                  <a:pt x="863305" y="1048880"/>
                </a:lnTo>
                <a:cubicBezTo>
                  <a:pt x="869934" y="1048880"/>
                  <a:pt x="875307" y="1054253"/>
                  <a:pt x="875307" y="1060882"/>
                </a:cubicBezTo>
                <a:lnTo>
                  <a:pt x="875307" y="1108886"/>
                </a:lnTo>
                <a:cubicBezTo>
                  <a:pt x="875307" y="1115515"/>
                  <a:pt x="869934" y="1120888"/>
                  <a:pt x="863305" y="1120888"/>
                </a:cubicBezTo>
                <a:lnTo>
                  <a:pt x="731291" y="1120888"/>
                </a:lnTo>
                <a:lnTo>
                  <a:pt x="443259" y="1120888"/>
                </a:lnTo>
                <a:lnTo>
                  <a:pt x="311245" y="1120888"/>
                </a:lnTo>
                <a:cubicBezTo>
                  <a:pt x="304616" y="1120888"/>
                  <a:pt x="299243" y="1115515"/>
                  <a:pt x="299243" y="1108886"/>
                </a:cubicBezTo>
                <a:lnTo>
                  <a:pt x="299243" y="1060882"/>
                </a:lnTo>
                <a:cubicBezTo>
                  <a:pt x="299243" y="1054253"/>
                  <a:pt x="304616" y="1048880"/>
                  <a:pt x="311245" y="1048880"/>
                </a:cubicBezTo>
                <a:lnTo>
                  <a:pt x="443259" y="1048880"/>
                </a:lnTo>
                <a:lnTo>
                  <a:pt x="443259" y="864096"/>
                </a:lnTo>
                <a:lnTo>
                  <a:pt x="144019" y="864096"/>
                </a:lnTo>
                <a:cubicBezTo>
                  <a:pt x="64480" y="864096"/>
                  <a:pt x="0" y="799616"/>
                  <a:pt x="0" y="720077"/>
                </a:cubicBezTo>
                <a:lnTo>
                  <a:pt x="0" y="144019"/>
                </a:lnTo>
                <a:cubicBezTo>
                  <a:pt x="0" y="64480"/>
                  <a:pt x="64480" y="0"/>
                  <a:pt x="1440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9" name="矩形 6"/>
          <p:cNvSpPr>
            <a:spLocks noChangeArrowheads="1"/>
          </p:cNvSpPr>
          <p:nvPr/>
        </p:nvSpPr>
        <p:spPr bwMode="auto">
          <a:xfrm>
            <a:off x="1355097" y="4724841"/>
            <a:ext cx="1935666" cy="1600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Bootstrap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作为一款优秀的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主流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结构稳固是其重要的一个特点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但是也为带来的相同的一个问题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因为样式太过于稳固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样式修改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就成了一个问题</a:t>
            </a: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30" name="矩形 6"/>
          <p:cNvSpPr>
            <a:spLocks noChangeArrowheads="1"/>
          </p:cNvSpPr>
          <p:nvPr/>
        </p:nvSpPr>
        <p:spPr bwMode="auto">
          <a:xfrm>
            <a:off x="3297166" y="4724841"/>
            <a:ext cx="1935666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在需要调整样式的标签中</a:t>
            </a:r>
            <a:r>
              <a:rPr lang="en-US" altLang="zh-CN" sz="1400" dirty="0" smtClean="0">
                <a:solidFill>
                  <a:schemeClr val="bg1"/>
                </a:solidFill>
                <a:latin typeface="Century Gothic" pitchFamily="34" charset="0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尽可能的建立新</a:t>
            </a:r>
            <a:r>
              <a:rPr lang="en-US" altLang="zh-CN" sz="1400" dirty="0" smtClean="0">
                <a:solidFill>
                  <a:schemeClr val="bg1"/>
                </a:solidFill>
                <a:latin typeface="Century Gothic" pitchFamily="34" charset="0"/>
              </a:rPr>
              <a:t>Class,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避免修改</a:t>
            </a:r>
            <a:r>
              <a:rPr lang="en-US" altLang="zh-CN" sz="1400" dirty="0" smtClean="0">
                <a:solidFill>
                  <a:schemeClr val="bg1"/>
                </a:solidFill>
                <a:latin typeface="Century Gothic" pitchFamily="34" charset="0"/>
              </a:rPr>
              <a:t>bootstrap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中的原有样式</a:t>
            </a: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31" name="矩形 6"/>
          <p:cNvSpPr>
            <a:spLocks noChangeArrowheads="1"/>
          </p:cNvSpPr>
          <p:nvPr/>
        </p:nvSpPr>
        <p:spPr bwMode="auto">
          <a:xfrm>
            <a:off x="5242503" y="4724841"/>
            <a:ext cx="193566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修改原有的</a:t>
            </a:r>
            <a:r>
              <a:rPr lang="en-US" altLang="zh-CN" sz="1400" dirty="0" smtClean="0">
                <a:solidFill>
                  <a:schemeClr val="bg1"/>
                </a:solidFill>
                <a:latin typeface="Century Gothic" pitchFamily="34" charset="0"/>
              </a:rPr>
              <a:t>bootstrap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中的样式</a:t>
            </a:r>
            <a:r>
              <a:rPr lang="en-US" altLang="zh-CN" sz="1400" dirty="0" smtClean="0">
                <a:solidFill>
                  <a:schemeClr val="bg1"/>
                </a:solidFill>
                <a:latin typeface="Century Gothic" pitchFamily="34" charset="0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这种方法</a:t>
            </a:r>
            <a:r>
              <a:rPr lang="en-US" altLang="zh-CN" sz="1400" dirty="0" smtClean="0">
                <a:solidFill>
                  <a:schemeClr val="bg1"/>
                </a:solidFill>
                <a:latin typeface="Century Gothic" pitchFamily="34" charset="0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不推荐加不推荐</a:t>
            </a: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32" name="矩形 6"/>
          <p:cNvSpPr>
            <a:spLocks noChangeArrowheads="1"/>
          </p:cNvSpPr>
          <p:nvPr/>
        </p:nvSpPr>
        <p:spPr bwMode="auto">
          <a:xfrm>
            <a:off x="7176022" y="4717772"/>
            <a:ext cx="193566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通过</a:t>
            </a:r>
            <a:r>
              <a:rPr lang="en-US" altLang="zh-CN" sz="1400" dirty="0" err="1" smtClean="0">
                <a:solidFill>
                  <a:schemeClr val="bg1"/>
                </a:solidFill>
                <a:latin typeface="Century Gothic" pitchFamily="34" charset="0"/>
              </a:rPr>
              <a:t>js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修改样式</a:t>
            </a: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33" name="矩形 6"/>
          <p:cNvSpPr>
            <a:spLocks noChangeArrowheads="1"/>
          </p:cNvSpPr>
          <p:nvPr/>
        </p:nvSpPr>
        <p:spPr bwMode="auto">
          <a:xfrm>
            <a:off x="9132170" y="4714011"/>
            <a:ext cx="193566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找到原有的样式</a:t>
            </a:r>
            <a:r>
              <a:rPr lang="en-US" altLang="zh-CN" sz="1400" dirty="0" smtClean="0">
                <a:solidFill>
                  <a:schemeClr val="bg1"/>
                </a:solidFill>
                <a:latin typeface="Century Gothic" pitchFamily="34" charset="0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拿出来重命名</a:t>
            </a: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6546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426495" y="535621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阿萨是的发送到</a:t>
            </a:r>
          </a:p>
        </p:txBody>
      </p:sp>
      <p:sp>
        <p:nvSpPr>
          <p:cNvPr id="6" name="饼形 17"/>
          <p:cNvSpPr/>
          <p:nvPr/>
        </p:nvSpPr>
        <p:spPr>
          <a:xfrm rot="16200000">
            <a:off x="3020167" y="3238535"/>
            <a:ext cx="2812656" cy="2830684"/>
          </a:xfrm>
          <a:custGeom>
            <a:avLst/>
            <a:gdLst/>
            <a:ahLst/>
            <a:cxnLst/>
            <a:rect l="l" t="t" r="r" b="b"/>
            <a:pathLst>
              <a:path w="2608412" h="2625132">
                <a:moveTo>
                  <a:pt x="54" y="2625132"/>
                </a:moveTo>
                <a:cubicBezTo>
                  <a:pt x="-4399" y="1930455"/>
                  <a:pt x="268440" y="1262700"/>
                  <a:pt x="758084" y="769907"/>
                </a:cubicBezTo>
                <a:cubicBezTo>
                  <a:pt x="1247728" y="277114"/>
                  <a:pt x="1913720" y="0"/>
                  <a:pt x="2608412" y="0"/>
                </a:cubicBezTo>
                <a:lnTo>
                  <a:pt x="2608412" y="671343"/>
                </a:lnTo>
                <a:lnTo>
                  <a:pt x="2600619" y="671343"/>
                </a:lnTo>
                <a:lnTo>
                  <a:pt x="2600619" y="668925"/>
                </a:lnTo>
                <a:lnTo>
                  <a:pt x="2551981" y="671343"/>
                </a:lnTo>
                <a:lnTo>
                  <a:pt x="2513037" y="671343"/>
                </a:lnTo>
                <a:lnTo>
                  <a:pt x="2513037" y="673279"/>
                </a:lnTo>
                <a:cubicBezTo>
                  <a:pt x="2027428" y="692820"/>
                  <a:pt x="1566493" y="896115"/>
                  <a:pt x="1222449" y="1242371"/>
                </a:cubicBezTo>
                <a:cubicBezTo>
                  <a:pt x="858519" y="1608641"/>
                  <a:pt x="655389" y="2104678"/>
                  <a:pt x="657990" y="2620915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饼形 22"/>
          <p:cNvSpPr/>
          <p:nvPr/>
        </p:nvSpPr>
        <p:spPr>
          <a:xfrm rot="5400000">
            <a:off x="5833731" y="1813319"/>
            <a:ext cx="1421881" cy="1430996"/>
          </a:xfrm>
          <a:custGeom>
            <a:avLst/>
            <a:gdLst/>
            <a:ahLst/>
            <a:cxnLst/>
            <a:rect l="l" t="t" r="r" b="b"/>
            <a:pathLst>
              <a:path w="1318630" h="1327083">
                <a:moveTo>
                  <a:pt x="27" y="1327083"/>
                </a:moveTo>
                <a:cubicBezTo>
                  <a:pt x="-2224" y="975903"/>
                  <a:pt x="135704" y="638333"/>
                  <a:pt x="383234" y="389211"/>
                </a:cubicBezTo>
                <a:cubicBezTo>
                  <a:pt x="630764" y="140089"/>
                  <a:pt x="967443" y="0"/>
                  <a:pt x="1318630" y="0"/>
                </a:cubicBezTo>
                <a:lnTo>
                  <a:pt x="1318630" y="637901"/>
                </a:lnTo>
                <a:cubicBezTo>
                  <a:pt x="1138228" y="637905"/>
                  <a:pt x="965280" y="709871"/>
                  <a:pt x="838126" y="837843"/>
                </a:cubicBezTo>
                <a:cubicBezTo>
                  <a:pt x="710966" y="965821"/>
                  <a:pt x="640110" y="1139237"/>
                  <a:pt x="641266" y="1319644"/>
                </a:cubicBezTo>
                <a:lnTo>
                  <a:pt x="643521" y="1319629"/>
                </a:lnTo>
                <a:lnTo>
                  <a:pt x="640171" y="132298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饼形 18"/>
          <p:cNvSpPr/>
          <p:nvPr/>
        </p:nvSpPr>
        <p:spPr>
          <a:xfrm rot="10800000">
            <a:off x="5836562" y="3241280"/>
            <a:ext cx="2094936" cy="2108363"/>
          </a:xfrm>
          <a:custGeom>
            <a:avLst/>
            <a:gdLst/>
            <a:ahLst/>
            <a:cxnLst/>
            <a:rect l="l" t="t" r="r" b="b"/>
            <a:pathLst>
              <a:path w="1942810" h="1955263">
                <a:moveTo>
                  <a:pt x="40" y="1955263"/>
                </a:moveTo>
                <a:cubicBezTo>
                  <a:pt x="-3277" y="1437850"/>
                  <a:pt x="199941" y="940490"/>
                  <a:pt x="564640" y="573446"/>
                </a:cubicBezTo>
                <a:cubicBezTo>
                  <a:pt x="929339" y="206402"/>
                  <a:pt x="1425386" y="0"/>
                  <a:pt x="1942810" y="0"/>
                </a:cubicBezTo>
                <a:lnTo>
                  <a:pt x="1942810" y="628108"/>
                </a:lnTo>
                <a:cubicBezTo>
                  <a:pt x="1591915" y="628283"/>
                  <a:pt x="1255564" y="768348"/>
                  <a:pt x="1008225" y="1017279"/>
                </a:cubicBezTo>
                <a:cubicBezTo>
                  <a:pt x="761610" y="1265480"/>
                  <a:pt x="623788" y="1601476"/>
                  <a:pt x="625186" y="1951256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饼形 8"/>
          <p:cNvSpPr/>
          <p:nvPr/>
        </p:nvSpPr>
        <p:spPr>
          <a:xfrm>
            <a:off x="5106116" y="2516916"/>
            <a:ext cx="1460889" cy="1460889"/>
          </a:xfrm>
          <a:prstGeom prst="pie">
            <a:avLst>
              <a:gd name="adj1" fmla="val 10777963"/>
              <a:gd name="adj2" fmla="val 16200000"/>
            </a:avLst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矩形 7"/>
          <p:cNvSpPr>
            <a:spLocks noChangeArrowheads="1"/>
          </p:cNvSpPr>
          <p:nvPr/>
        </p:nvSpPr>
        <p:spPr bwMode="auto">
          <a:xfrm>
            <a:off x="4203958" y="3279425"/>
            <a:ext cx="18966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solidFill>
                  <a:srgbClr val="42D2C4"/>
                </a:solidFill>
                <a:latin typeface="Century Gothic" pitchFamily="34" charset="0"/>
              </a:rPr>
              <a:t>ADD YOUR TEXT</a:t>
            </a:r>
            <a:endParaRPr lang="zh-CN" altLang="en-US" b="1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1" name="矩形 7"/>
          <p:cNvSpPr>
            <a:spLocks noChangeArrowheads="1"/>
          </p:cNvSpPr>
          <p:nvPr/>
        </p:nvSpPr>
        <p:spPr bwMode="auto">
          <a:xfrm>
            <a:off x="5217596" y="2526207"/>
            <a:ext cx="625492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 smtClean="0">
                <a:solidFill>
                  <a:srgbClr val="EAE7D4"/>
                </a:solidFill>
                <a:latin typeface="Broadway" pitchFamily="82" charset="0"/>
              </a:rPr>
              <a:t>A</a:t>
            </a:r>
            <a:endParaRPr lang="zh-CN" altLang="en-US" sz="4400" dirty="0">
              <a:solidFill>
                <a:srgbClr val="EAE7D4"/>
              </a:solidFill>
              <a:latin typeface="Broadway" pitchFamily="82" charset="0"/>
            </a:endParaRPr>
          </a:p>
        </p:txBody>
      </p:sp>
      <p:sp>
        <p:nvSpPr>
          <p:cNvPr id="12" name="矩形 7"/>
          <p:cNvSpPr>
            <a:spLocks noChangeArrowheads="1"/>
          </p:cNvSpPr>
          <p:nvPr/>
        </p:nvSpPr>
        <p:spPr bwMode="auto">
          <a:xfrm>
            <a:off x="5867165" y="1886076"/>
            <a:ext cx="588623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 smtClean="0">
                <a:solidFill>
                  <a:srgbClr val="EAE7D4"/>
                </a:solidFill>
                <a:latin typeface="Broadway" pitchFamily="82" charset="0"/>
              </a:rPr>
              <a:t>B</a:t>
            </a:r>
            <a:endParaRPr lang="zh-CN" altLang="en-US" sz="4400" dirty="0">
              <a:solidFill>
                <a:srgbClr val="EAE7D4"/>
              </a:solidFill>
              <a:latin typeface="Broadway" pitchFamily="82" charset="0"/>
            </a:endParaRPr>
          </a:p>
        </p:txBody>
      </p:sp>
      <p:sp>
        <p:nvSpPr>
          <p:cNvPr id="13" name="矩形 7"/>
          <p:cNvSpPr>
            <a:spLocks noChangeArrowheads="1"/>
          </p:cNvSpPr>
          <p:nvPr/>
        </p:nvSpPr>
        <p:spPr bwMode="auto">
          <a:xfrm>
            <a:off x="7272800" y="3265619"/>
            <a:ext cx="58381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 smtClean="0">
                <a:solidFill>
                  <a:srgbClr val="EAE7D4"/>
                </a:solidFill>
                <a:latin typeface="Broadway" pitchFamily="82" charset="0"/>
              </a:rPr>
              <a:t>C</a:t>
            </a:r>
            <a:endParaRPr lang="zh-CN" altLang="en-US" sz="4400" dirty="0">
              <a:solidFill>
                <a:srgbClr val="EAE7D4"/>
              </a:solidFill>
              <a:latin typeface="Broadway" pitchFamily="82" charset="0"/>
            </a:endParaRPr>
          </a:p>
        </p:txBody>
      </p:sp>
      <p:sp>
        <p:nvSpPr>
          <p:cNvPr id="14" name="矩形 7"/>
          <p:cNvSpPr>
            <a:spLocks noChangeArrowheads="1"/>
          </p:cNvSpPr>
          <p:nvPr/>
        </p:nvSpPr>
        <p:spPr bwMode="auto">
          <a:xfrm>
            <a:off x="5274746" y="5349643"/>
            <a:ext cx="607859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 smtClean="0">
                <a:solidFill>
                  <a:srgbClr val="EAE7D4"/>
                </a:solidFill>
                <a:latin typeface="Broadway" pitchFamily="82" charset="0"/>
              </a:rPr>
              <a:t>D</a:t>
            </a:r>
            <a:endParaRPr lang="zh-CN" altLang="en-US" sz="4400" dirty="0">
              <a:solidFill>
                <a:srgbClr val="EAE7D4"/>
              </a:solidFill>
              <a:latin typeface="Broadway" pitchFamily="82" charset="0"/>
            </a:endParaRPr>
          </a:p>
        </p:txBody>
      </p:sp>
      <p:sp>
        <p:nvSpPr>
          <p:cNvPr id="15" name="矩形 6"/>
          <p:cNvSpPr>
            <a:spLocks noChangeArrowheads="1"/>
          </p:cNvSpPr>
          <p:nvPr/>
        </p:nvSpPr>
        <p:spPr bwMode="auto">
          <a:xfrm>
            <a:off x="4202163" y="3541145"/>
            <a:ext cx="2530073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7"/>
          <p:cNvSpPr>
            <a:spLocks noChangeArrowheads="1"/>
          </p:cNvSpPr>
          <p:nvPr/>
        </p:nvSpPr>
        <p:spPr bwMode="auto">
          <a:xfrm>
            <a:off x="2880713" y="1643082"/>
            <a:ext cx="18966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solidFill>
                  <a:srgbClr val="42D2C4"/>
                </a:solidFill>
                <a:latin typeface="Century Gothic" pitchFamily="34" charset="0"/>
              </a:rPr>
              <a:t>ADD YOUR TEXT</a:t>
            </a:r>
            <a:endParaRPr lang="zh-CN" altLang="en-US" b="1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7" name="矩形 6"/>
          <p:cNvSpPr>
            <a:spLocks noChangeArrowheads="1"/>
          </p:cNvSpPr>
          <p:nvPr/>
        </p:nvSpPr>
        <p:spPr bwMode="auto">
          <a:xfrm>
            <a:off x="2311193" y="1981745"/>
            <a:ext cx="253007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7"/>
          <p:cNvSpPr>
            <a:spLocks noChangeArrowheads="1"/>
          </p:cNvSpPr>
          <p:nvPr/>
        </p:nvSpPr>
        <p:spPr bwMode="auto">
          <a:xfrm>
            <a:off x="8248077" y="2960708"/>
            <a:ext cx="18966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solidFill>
                  <a:srgbClr val="42D2C4"/>
                </a:solidFill>
                <a:latin typeface="Century Gothic" pitchFamily="34" charset="0"/>
              </a:rPr>
              <a:t>ADD YOUR TEXT</a:t>
            </a:r>
            <a:endParaRPr lang="zh-CN" altLang="en-US" b="1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9" name="矩形 6"/>
          <p:cNvSpPr>
            <a:spLocks noChangeArrowheads="1"/>
          </p:cNvSpPr>
          <p:nvPr/>
        </p:nvSpPr>
        <p:spPr bwMode="auto">
          <a:xfrm>
            <a:off x="8246282" y="3222428"/>
            <a:ext cx="253007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7"/>
          <p:cNvSpPr>
            <a:spLocks noChangeArrowheads="1"/>
          </p:cNvSpPr>
          <p:nvPr/>
        </p:nvSpPr>
        <p:spPr bwMode="auto">
          <a:xfrm>
            <a:off x="6567005" y="5438465"/>
            <a:ext cx="18966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solidFill>
                  <a:srgbClr val="42D2C4"/>
                </a:solidFill>
                <a:latin typeface="Century Gothic" pitchFamily="34" charset="0"/>
              </a:rPr>
              <a:t>ADD YOUR TEXT</a:t>
            </a:r>
            <a:endParaRPr lang="zh-CN" altLang="en-US" b="1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21" name="矩形 6"/>
          <p:cNvSpPr>
            <a:spLocks noChangeArrowheads="1"/>
          </p:cNvSpPr>
          <p:nvPr/>
        </p:nvSpPr>
        <p:spPr bwMode="auto">
          <a:xfrm>
            <a:off x="6565210" y="5700185"/>
            <a:ext cx="253007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1267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05160" y="1372916"/>
            <a:ext cx="8572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b="1" dirty="0" smtClean="0">
                <a:solidFill>
                  <a:schemeClr val="bg1"/>
                </a:solidFill>
              </a:rPr>
              <a:t>3</a:t>
            </a:r>
            <a:endParaRPr lang="zh-CN" altLang="en-US" sz="199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81700" y="2778865"/>
            <a:ext cx="47815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  <a:hlinkClick r:id="rId2" action="ppaction://hlinkfile"/>
              </a:rPr>
              <a:t>登录注册</a:t>
            </a:r>
            <a:r>
              <a:rPr lang="zh-CN" altLang="en-US" sz="4400" b="1" dirty="0" smtClean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页面</a:t>
            </a:r>
            <a:endParaRPr lang="zh-CN" altLang="en-US" sz="4400" b="1" dirty="0">
              <a:solidFill>
                <a:schemeClr val="bg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8086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05160" y="1372916"/>
            <a:ext cx="8572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b="1" dirty="0">
                <a:solidFill>
                  <a:schemeClr val="bg1"/>
                </a:solidFill>
              </a:rPr>
              <a:t>4</a:t>
            </a:r>
            <a:endParaRPr lang="zh-CN" altLang="en-US" sz="199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81700" y="2778865"/>
            <a:ext cx="47815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项目心得</a:t>
            </a:r>
            <a:endParaRPr lang="zh-CN" altLang="en-US" sz="4400" b="1" dirty="0">
              <a:solidFill>
                <a:schemeClr val="bg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4148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 12"/>
          <p:cNvGrpSpPr/>
          <p:nvPr/>
        </p:nvGrpSpPr>
        <p:grpSpPr>
          <a:xfrm>
            <a:off x="2464939" y="3068457"/>
            <a:ext cx="7288662" cy="1926002"/>
            <a:chOff x="1169537" y="3193963"/>
            <a:chExt cx="6207380" cy="1640278"/>
          </a:xfrm>
        </p:grpSpPr>
        <p:sp>
          <p:nvSpPr>
            <p:cNvPr id="6" name="椭圆 5"/>
            <p:cNvSpPr/>
            <p:nvPr/>
          </p:nvSpPr>
          <p:spPr>
            <a:xfrm>
              <a:off x="2884098" y="3345596"/>
              <a:ext cx="2778258" cy="73414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2346086" y="3309253"/>
              <a:ext cx="3854282" cy="10184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1676184" y="3257297"/>
              <a:ext cx="5194086" cy="137251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1169537" y="3193963"/>
              <a:ext cx="6207380" cy="164027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椭圆 10"/>
          <p:cNvSpPr/>
          <p:nvPr/>
        </p:nvSpPr>
        <p:spPr>
          <a:xfrm>
            <a:off x="5855540" y="1637610"/>
            <a:ext cx="507456" cy="507456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2" name="直线连接符 6"/>
          <p:cNvCxnSpPr>
            <a:stCxn id="11" idx="4"/>
          </p:cNvCxnSpPr>
          <p:nvPr/>
        </p:nvCxnSpPr>
        <p:spPr>
          <a:xfrm>
            <a:off x="6109268" y="2145066"/>
            <a:ext cx="0" cy="1532448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3177926" y="2729546"/>
            <a:ext cx="314329" cy="314329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5" name="直线连接符 18"/>
          <p:cNvCxnSpPr>
            <a:stCxn id="14" idx="4"/>
          </p:cNvCxnSpPr>
          <p:nvPr/>
        </p:nvCxnSpPr>
        <p:spPr>
          <a:xfrm>
            <a:off x="3335091" y="3043875"/>
            <a:ext cx="0" cy="683426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8529270" y="3633377"/>
            <a:ext cx="314329" cy="314329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8" name="直线连接符 24"/>
          <p:cNvCxnSpPr>
            <a:stCxn id="17" idx="4"/>
          </p:cNvCxnSpPr>
          <p:nvPr/>
        </p:nvCxnSpPr>
        <p:spPr>
          <a:xfrm>
            <a:off x="8686435" y="3947706"/>
            <a:ext cx="0" cy="319931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椭圆 19"/>
          <p:cNvSpPr/>
          <p:nvPr/>
        </p:nvSpPr>
        <p:spPr>
          <a:xfrm>
            <a:off x="5234299" y="3937680"/>
            <a:ext cx="314329" cy="314329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1" name="直线连接符 28"/>
          <p:cNvCxnSpPr>
            <a:stCxn id="20" idx="4"/>
          </p:cNvCxnSpPr>
          <p:nvPr/>
        </p:nvCxnSpPr>
        <p:spPr>
          <a:xfrm>
            <a:off x="5391464" y="4252009"/>
            <a:ext cx="0" cy="319931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7743446" y="3360393"/>
            <a:ext cx="314329" cy="314329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4" name="直线连接符 31"/>
          <p:cNvCxnSpPr>
            <a:stCxn id="23" idx="4"/>
          </p:cNvCxnSpPr>
          <p:nvPr/>
        </p:nvCxnSpPr>
        <p:spPr>
          <a:xfrm>
            <a:off x="7900611" y="3674722"/>
            <a:ext cx="0" cy="319931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椭圆 25"/>
          <p:cNvSpPr/>
          <p:nvPr/>
        </p:nvSpPr>
        <p:spPr>
          <a:xfrm>
            <a:off x="5136552" y="3056724"/>
            <a:ext cx="314329" cy="314329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7" name="直线连接符 34"/>
          <p:cNvCxnSpPr>
            <a:stCxn id="26" idx="4"/>
          </p:cNvCxnSpPr>
          <p:nvPr/>
        </p:nvCxnSpPr>
        <p:spPr>
          <a:xfrm>
            <a:off x="5293717" y="3371053"/>
            <a:ext cx="0" cy="319931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椭圆 28"/>
          <p:cNvSpPr/>
          <p:nvPr/>
        </p:nvSpPr>
        <p:spPr>
          <a:xfrm>
            <a:off x="7334926" y="3976084"/>
            <a:ext cx="204643" cy="204643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0" name="直线连接符 40"/>
          <p:cNvCxnSpPr>
            <a:stCxn id="29" idx="4"/>
          </p:cNvCxnSpPr>
          <p:nvPr/>
        </p:nvCxnSpPr>
        <p:spPr>
          <a:xfrm>
            <a:off x="7437248" y="4180727"/>
            <a:ext cx="0" cy="267119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椭圆 31"/>
          <p:cNvSpPr/>
          <p:nvPr/>
        </p:nvSpPr>
        <p:spPr>
          <a:xfrm>
            <a:off x="6260676" y="2638001"/>
            <a:ext cx="204643" cy="204643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3" name="直线连接符 46"/>
          <p:cNvCxnSpPr>
            <a:stCxn id="32" idx="4"/>
          </p:cNvCxnSpPr>
          <p:nvPr/>
        </p:nvCxnSpPr>
        <p:spPr>
          <a:xfrm>
            <a:off x="6362998" y="2842644"/>
            <a:ext cx="0" cy="267119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椭圆 34"/>
          <p:cNvSpPr/>
          <p:nvPr/>
        </p:nvSpPr>
        <p:spPr>
          <a:xfrm>
            <a:off x="3480096" y="4008130"/>
            <a:ext cx="204643" cy="204643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6" name="直线连接符 49"/>
          <p:cNvCxnSpPr>
            <a:stCxn id="35" idx="4"/>
          </p:cNvCxnSpPr>
          <p:nvPr/>
        </p:nvCxnSpPr>
        <p:spPr>
          <a:xfrm>
            <a:off x="3582418" y="4212773"/>
            <a:ext cx="0" cy="267119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椭圆 40"/>
          <p:cNvSpPr/>
          <p:nvPr/>
        </p:nvSpPr>
        <p:spPr>
          <a:xfrm>
            <a:off x="8825776" y="3013571"/>
            <a:ext cx="204643" cy="204643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42" name="直线连接符 55"/>
          <p:cNvCxnSpPr>
            <a:stCxn id="41" idx="4"/>
          </p:cNvCxnSpPr>
          <p:nvPr/>
        </p:nvCxnSpPr>
        <p:spPr>
          <a:xfrm>
            <a:off x="8928098" y="3218214"/>
            <a:ext cx="0" cy="267119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文本框 42"/>
          <p:cNvSpPr txBox="1"/>
          <p:nvPr/>
        </p:nvSpPr>
        <p:spPr>
          <a:xfrm>
            <a:off x="6465322" y="1637611"/>
            <a:ext cx="806599" cy="523204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bg1"/>
                </a:solidFill>
              </a:rPr>
              <a:t>70%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786768" y="3542695"/>
            <a:ext cx="806599" cy="523204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r>
              <a:rPr kumimoji="1" lang="zh-CN" altLang="zh-CN" sz="2800" dirty="0">
                <a:solidFill>
                  <a:schemeClr val="bg1"/>
                </a:solidFill>
              </a:rPr>
              <a:t>1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0%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3449465" y="2632501"/>
            <a:ext cx="806599" cy="523204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bg1"/>
                </a:solidFill>
              </a:rPr>
              <a:t>19%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5543612" y="3846927"/>
            <a:ext cx="623856" cy="523204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bg1"/>
                </a:solidFill>
              </a:rPr>
              <a:t>5%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983815" y="5220272"/>
            <a:ext cx="8250905" cy="70942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457200">
              <a:lnSpc>
                <a:spcPct val="130000"/>
              </a:lnSpc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页面开发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页面布局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页面样式 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以及</a:t>
            </a:r>
            <a:r>
              <a:rPr lang="en-US" altLang="zh-CN" sz="16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js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动态效果相互叠加组成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开发过程中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需要有足够的耐心和细心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避免页面中出现一些低级问题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导致想要的效果出不来</a:t>
            </a:r>
            <a:endParaRPr lang="zh-CN" altLang="en-US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4241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886200" y="2514600"/>
            <a:ext cx="46863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 smtClean="0">
                <a:solidFill>
                  <a:schemeClr val="bg1"/>
                </a:solidFill>
              </a:rPr>
              <a:t>THANK YOU!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29733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4304371" y="500390"/>
            <a:ext cx="3439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新倩女幽魂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04371" y="2864217"/>
            <a:ext cx="44158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前世</a:t>
            </a:r>
            <a:r>
              <a:rPr lang="zh-CN" altLang="en-US" dirty="0">
                <a:solidFill>
                  <a:schemeClr val="bg1"/>
                </a:solidFill>
              </a:rPr>
              <a:t>记忆模糊，一别音尘两杳然。</a:t>
            </a:r>
            <a:br>
              <a:rPr lang="zh-CN" altLang="en-US" dirty="0">
                <a:solidFill>
                  <a:schemeClr val="bg1"/>
                </a:solidFill>
              </a:rPr>
            </a:br>
            <a:r>
              <a:rPr lang="zh-CN" altLang="en-US" dirty="0" smtClean="0">
                <a:solidFill>
                  <a:schemeClr val="bg1"/>
                </a:solidFill>
              </a:rPr>
              <a:t>今生</a:t>
            </a:r>
            <a:r>
              <a:rPr lang="zh-CN" altLang="en-US" dirty="0">
                <a:solidFill>
                  <a:schemeClr val="bg1"/>
                </a:solidFill>
              </a:rPr>
              <a:t>苦苦寻觅，三世华年半阑珊。</a:t>
            </a:r>
            <a:br>
              <a:rPr lang="zh-CN" altLang="en-US" dirty="0">
                <a:solidFill>
                  <a:schemeClr val="bg1"/>
                </a:solidFill>
              </a:rPr>
            </a:br>
            <a:r>
              <a:rPr lang="zh-CN" altLang="en-US" dirty="0" smtClean="0">
                <a:solidFill>
                  <a:schemeClr val="bg1"/>
                </a:solidFill>
              </a:rPr>
              <a:t>恩怨</a:t>
            </a:r>
            <a:r>
              <a:rPr lang="zh-CN" altLang="en-US" dirty="0">
                <a:solidFill>
                  <a:schemeClr val="bg1"/>
                </a:solidFill>
              </a:rPr>
              <a:t>如何因果，十里平湖凭月忆。</a:t>
            </a:r>
            <a:br>
              <a:rPr lang="zh-CN" altLang="en-US" dirty="0">
                <a:solidFill>
                  <a:schemeClr val="bg1"/>
                </a:solidFill>
              </a:rPr>
            </a:br>
            <a:r>
              <a:rPr lang="zh-CN" altLang="en-US" dirty="0" smtClean="0">
                <a:solidFill>
                  <a:schemeClr val="bg1"/>
                </a:solidFill>
              </a:rPr>
              <a:t>命数</a:t>
            </a:r>
            <a:r>
              <a:rPr lang="zh-CN" altLang="en-US" dirty="0">
                <a:solidFill>
                  <a:schemeClr val="bg1"/>
                </a:solidFill>
              </a:rPr>
              <a:t>因谁扭转，千年梦回死生缠</a:t>
            </a:r>
            <a:r>
              <a:rPr lang="zh-CN" altLang="en-US" dirty="0" smtClean="0">
                <a:solidFill>
                  <a:schemeClr val="bg1"/>
                </a:solidFill>
              </a:rPr>
              <a:t>。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……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285875" y="1347888"/>
            <a:ext cx="994688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         </a:t>
            </a:r>
            <a:r>
              <a:rPr lang="zh-CN" altLang="en-US" dirty="0" smtClean="0">
                <a:solidFill>
                  <a:schemeClr val="bg1"/>
                </a:solidFill>
              </a:rPr>
              <a:t>小</a:t>
            </a:r>
            <a:r>
              <a:rPr lang="zh-CN" altLang="en-US" dirty="0">
                <a:solidFill>
                  <a:schemeClr val="bg1"/>
                </a:solidFill>
              </a:rPr>
              <a:t>倩原是王母身边掌灯侍女，因与巨灵相恋而被罚受十世情劫，前世的记忆逐渐模糊。第十世时，小倩枉死，死后因有执念，不肯过奈何桥，在世间游荡。后被姥姥掌控于兰若寺，终日被迫惑人</a:t>
            </a:r>
            <a:r>
              <a:rPr lang="zh-CN" altLang="en-US" dirty="0" smtClean="0">
                <a:solidFill>
                  <a:schemeClr val="bg1"/>
                </a:solidFill>
              </a:rPr>
              <a:t>。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en-US" dirty="0" smtClean="0">
                <a:solidFill>
                  <a:schemeClr val="bg1"/>
                </a:solidFill>
              </a:rPr>
              <a:t>明末初期，朝廷腐败，战乱不断，与</a:t>
            </a:r>
            <a:r>
              <a:rPr lang="zh-CN" altLang="en-US" dirty="0">
                <a:solidFill>
                  <a:schemeClr val="bg1"/>
                </a:solidFill>
              </a:rPr>
              <a:t>燕赤霞不同，天性淡泊的宁采臣，从没有怨天尤人，他怀揣一颗善心去看待一切世事，不以物喜不以己悲，但求平静的度过一生。直到兰若寺那一场相遇，那个凄清的女子，只一眼，就改变了他的一世。只是人鬼怎能相恋</a:t>
            </a:r>
            <a:r>
              <a:rPr lang="zh-CN" altLang="en-US" dirty="0" smtClean="0">
                <a:solidFill>
                  <a:schemeClr val="bg1"/>
                </a:solidFill>
              </a:rPr>
              <a:t>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当</a:t>
            </a:r>
            <a:r>
              <a:rPr lang="zh-CN" altLang="en-US" dirty="0">
                <a:solidFill>
                  <a:schemeClr val="bg1"/>
                </a:solidFill>
              </a:rPr>
              <a:t>她忆起前尘，她还会选择他吗</a:t>
            </a:r>
            <a:r>
              <a:rPr lang="zh-CN" altLang="en-US" dirty="0" smtClean="0">
                <a:solidFill>
                  <a:schemeClr val="bg1"/>
                </a:solidFill>
              </a:rPr>
              <a:t>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他</a:t>
            </a:r>
            <a:r>
              <a:rPr lang="zh-CN" altLang="en-US" dirty="0">
                <a:solidFill>
                  <a:schemeClr val="bg1"/>
                </a:solidFill>
              </a:rPr>
              <a:t>一介书生，又如何从姥姥手中救出她，又如何扭转她遭的天谴</a:t>
            </a:r>
            <a:r>
              <a:rPr lang="zh-CN" altLang="en-US" dirty="0" smtClean="0">
                <a:solidFill>
                  <a:schemeClr val="bg1"/>
                </a:solidFill>
              </a:rPr>
              <a:t>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乱世</a:t>
            </a:r>
            <a:r>
              <a:rPr lang="zh-CN" altLang="en-US" dirty="0">
                <a:solidFill>
                  <a:schemeClr val="bg1"/>
                </a:solidFill>
              </a:rPr>
              <a:t>中又如何容得一段圆满的结局</a:t>
            </a:r>
            <a:r>
              <a:rPr lang="zh-CN" altLang="en-US" dirty="0" smtClean="0">
                <a:solidFill>
                  <a:schemeClr val="bg1"/>
                </a:solidFill>
              </a:rPr>
              <a:t>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为了</a:t>
            </a:r>
            <a:r>
              <a:rPr lang="zh-CN" altLang="en-US" dirty="0">
                <a:solidFill>
                  <a:schemeClr val="bg1"/>
                </a:solidFill>
              </a:rPr>
              <a:t>这二人的命运，玩家可愿伸出援手</a:t>
            </a:r>
            <a:r>
              <a:rPr lang="zh-CN" altLang="en-US" dirty="0" smtClean="0">
                <a:solidFill>
                  <a:schemeClr val="bg1"/>
                </a:solidFill>
              </a:rPr>
              <a:t>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当</a:t>
            </a:r>
            <a:r>
              <a:rPr lang="zh-CN" altLang="en-US" dirty="0">
                <a:solidFill>
                  <a:schemeClr val="bg1"/>
                </a:solidFill>
              </a:rPr>
              <a:t>此世，娑婆众生，岌岌可危。佛以慈悲为怀，虽不能毁灭盘古元神，却一直着力于化解这场浩劫。玩家可愿加入这救世的英雄中，令三界逃过此劫</a:t>
            </a:r>
            <a:r>
              <a:rPr lang="zh-CN" altLang="en-US" dirty="0" smtClean="0">
                <a:solidFill>
                  <a:schemeClr val="bg1"/>
                </a:solidFill>
              </a:rPr>
              <a:t>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游戏</a:t>
            </a:r>
            <a:r>
              <a:rPr lang="zh-CN" altLang="en-US" dirty="0">
                <a:solidFill>
                  <a:schemeClr val="bg1"/>
                </a:solidFill>
              </a:rPr>
              <a:t>故事，自此开始。</a:t>
            </a:r>
          </a:p>
        </p:txBody>
      </p:sp>
    </p:spTree>
    <p:extLst>
      <p:ext uri="{BB962C8B-B14F-4D97-AF65-F5344CB8AC3E}">
        <p14:creationId xmlns:p14="http://schemas.microsoft.com/office/powerpoint/2010/main" val="1834588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28650" y="3075055"/>
            <a:ext cx="251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solidFill>
                  <a:schemeClr val="bg1"/>
                </a:solidFill>
              </a:rPr>
              <a:t>项目内容</a:t>
            </a:r>
            <a:endParaRPr lang="zh-CN" altLang="en-US" sz="4000" b="1" dirty="0">
              <a:solidFill>
                <a:schemeClr val="bg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591175" y="990600"/>
            <a:ext cx="781050" cy="769441"/>
            <a:chOff x="5591175" y="990600"/>
            <a:chExt cx="781050" cy="769441"/>
          </a:xfrm>
        </p:grpSpPr>
        <p:sp>
          <p:nvSpPr>
            <p:cNvPr id="4" name="椭圆 3"/>
            <p:cNvSpPr/>
            <p:nvPr/>
          </p:nvSpPr>
          <p:spPr>
            <a:xfrm>
              <a:off x="5610225" y="990600"/>
              <a:ext cx="762000" cy="76200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91175" y="990600"/>
              <a:ext cx="7810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/>
                  </a:solidFill>
                </a:rPr>
                <a:t>01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591175" y="2381250"/>
            <a:ext cx="781050" cy="788491"/>
            <a:chOff x="5591175" y="2381250"/>
            <a:chExt cx="781050" cy="788491"/>
          </a:xfrm>
        </p:grpSpPr>
        <p:sp>
          <p:nvSpPr>
            <p:cNvPr id="7" name="椭圆 6"/>
            <p:cNvSpPr/>
            <p:nvPr/>
          </p:nvSpPr>
          <p:spPr>
            <a:xfrm>
              <a:off x="5610225" y="2381250"/>
              <a:ext cx="762000" cy="76200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591175" y="2400300"/>
              <a:ext cx="7810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/>
                  </a:solidFill>
                </a:rPr>
                <a:t>02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591175" y="3771900"/>
            <a:ext cx="781050" cy="807541"/>
            <a:chOff x="5591175" y="3771900"/>
            <a:chExt cx="781050" cy="807541"/>
          </a:xfrm>
        </p:grpSpPr>
        <p:sp>
          <p:nvSpPr>
            <p:cNvPr id="10" name="椭圆 9"/>
            <p:cNvSpPr/>
            <p:nvPr/>
          </p:nvSpPr>
          <p:spPr>
            <a:xfrm>
              <a:off x="5610225" y="3771900"/>
              <a:ext cx="762000" cy="76200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591175" y="3810000"/>
              <a:ext cx="7810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/>
                  </a:solidFill>
                </a:rPr>
                <a:t>03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591175" y="5162550"/>
            <a:ext cx="781050" cy="781050"/>
            <a:chOff x="5591175" y="5162550"/>
            <a:chExt cx="781050" cy="781050"/>
          </a:xfrm>
        </p:grpSpPr>
        <p:sp>
          <p:nvSpPr>
            <p:cNvPr id="13" name="椭圆 12"/>
            <p:cNvSpPr/>
            <p:nvPr/>
          </p:nvSpPr>
          <p:spPr>
            <a:xfrm>
              <a:off x="5610225" y="5162550"/>
              <a:ext cx="762000" cy="76200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591175" y="5174159"/>
              <a:ext cx="7810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/>
                  </a:solidFill>
                </a:rPr>
                <a:t>04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6724650" y="1109990"/>
            <a:ext cx="4305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新倩女幽魂网站首页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724650" y="2500640"/>
            <a:ext cx="4305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新倩女幽魂网站登录页面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724650" y="3891290"/>
            <a:ext cx="4305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新倩女幽魂注册页面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621780" y="5297269"/>
            <a:ext cx="4305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新倩女幽魂项目</a:t>
            </a:r>
            <a:r>
              <a:rPr lang="en-US" altLang="zh-CN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64515666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空心弧 4"/>
          <p:cNvSpPr/>
          <p:nvPr/>
        </p:nvSpPr>
        <p:spPr>
          <a:xfrm>
            <a:off x="3491573" y="286118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空心弧 5"/>
          <p:cNvSpPr/>
          <p:nvPr/>
        </p:nvSpPr>
        <p:spPr>
          <a:xfrm>
            <a:off x="6943511" y="286118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7" name="空心弧 6"/>
          <p:cNvSpPr/>
          <p:nvPr/>
        </p:nvSpPr>
        <p:spPr>
          <a:xfrm flipV="1">
            <a:off x="1746365" y="2824323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8" name="空心弧 7"/>
          <p:cNvSpPr/>
          <p:nvPr/>
        </p:nvSpPr>
        <p:spPr>
          <a:xfrm flipV="1">
            <a:off x="5212531" y="279586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9" name="空心弧 8"/>
          <p:cNvSpPr/>
          <p:nvPr/>
        </p:nvSpPr>
        <p:spPr>
          <a:xfrm flipV="1">
            <a:off x="8668675" y="279586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746365" y="2246488"/>
            <a:ext cx="1916379" cy="3093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项目开始日期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590090" y="5028595"/>
            <a:ext cx="1916379" cy="332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项目规划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46223" y="5028596"/>
            <a:ext cx="1916379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开始布局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265267" y="2246488"/>
            <a:ext cx="1916379" cy="3093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项目难点咨询讨论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718763" y="2246488"/>
            <a:ext cx="1916379" cy="3093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218204" y="4951429"/>
            <a:ext cx="1177245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rgbClr val="42D2C4"/>
                </a:solidFill>
              </a:rPr>
              <a:t>0711</a:t>
            </a:r>
            <a:endParaRPr lang="zh-CN" altLang="en-US" sz="4000" b="1" dirty="0">
              <a:solidFill>
                <a:srgbClr val="42D2C4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032673" y="2128927"/>
            <a:ext cx="1943481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rgbClr val="42D2C4"/>
                </a:solidFill>
              </a:rPr>
              <a:t>7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月</a:t>
            </a:r>
            <a:r>
              <a:rPr lang="en-US" altLang="zh-CN" sz="4000" b="1" dirty="0" smtClean="0">
                <a:solidFill>
                  <a:srgbClr val="42D2C4"/>
                </a:solidFill>
              </a:rPr>
              <a:t>06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日</a:t>
            </a:r>
            <a:endParaRPr lang="zh-CN" altLang="en-US" sz="4000" b="1" dirty="0">
              <a:solidFill>
                <a:srgbClr val="42D2C4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297215" y="4916848"/>
            <a:ext cx="1943481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rgbClr val="42D2C4"/>
                </a:solidFill>
              </a:rPr>
              <a:t>7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月</a:t>
            </a:r>
            <a:r>
              <a:rPr lang="en-US" altLang="zh-CN" sz="4000" b="1" dirty="0" smtClean="0">
                <a:solidFill>
                  <a:srgbClr val="42D2C4"/>
                </a:solidFill>
              </a:rPr>
              <a:t>05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日</a:t>
            </a:r>
            <a:endParaRPr lang="zh-CN" altLang="en-US" sz="4000" b="1" dirty="0">
              <a:solidFill>
                <a:srgbClr val="42D2C4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539423" y="2128928"/>
            <a:ext cx="1943481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rgbClr val="42D2C4"/>
                </a:solidFill>
              </a:rPr>
              <a:t>7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月</a:t>
            </a:r>
            <a:r>
              <a:rPr lang="en-US" altLang="zh-CN" sz="4000" b="1" dirty="0" smtClean="0">
                <a:solidFill>
                  <a:srgbClr val="42D2C4"/>
                </a:solidFill>
              </a:rPr>
              <a:t>04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日</a:t>
            </a:r>
            <a:endParaRPr lang="zh-CN" altLang="en-US" sz="4000" b="1" dirty="0">
              <a:solidFill>
                <a:srgbClr val="42D2C4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657046" y="4942680"/>
            <a:ext cx="1943481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rgbClr val="42D2C4"/>
                </a:solidFill>
              </a:rPr>
              <a:t>7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月</a:t>
            </a:r>
            <a:r>
              <a:rPr lang="en-US" altLang="zh-CN" sz="4000" b="1" dirty="0" smtClean="0">
                <a:solidFill>
                  <a:srgbClr val="42D2C4"/>
                </a:solidFill>
              </a:rPr>
              <a:t>03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日</a:t>
            </a:r>
            <a:endParaRPr lang="zh-CN" altLang="en-US" sz="4000" b="1" dirty="0">
              <a:solidFill>
                <a:srgbClr val="42D2C4"/>
              </a:solidFill>
            </a:endParaRPr>
          </a:p>
        </p:txBody>
      </p:sp>
      <p:sp>
        <p:nvSpPr>
          <p:cNvPr id="25" name="空心弧 24"/>
          <p:cNvSpPr/>
          <p:nvPr/>
        </p:nvSpPr>
        <p:spPr>
          <a:xfrm>
            <a:off x="1746365" y="286118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26" name="空心弧 25"/>
          <p:cNvSpPr/>
          <p:nvPr/>
        </p:nvSpPr>
        <p:spPr>
          <a:xfrm>
            <a:off x="5212531" y="286118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27" name="空心弧 26"/>
          <p:cNvSpPr/>
          <p:nvPr/>
        </p:nvSpPr>
        <p:spPr>
          <a:xfrm>
            <a:off x="8678697" y="2879621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28" name="空心弧 27"/>
          <p:cNvSpPr/>
          <p:nvPr/>
        </p:nvSpPr>
        <p:spPr>
          <a:xfrm flipV="1">
            <a:off x="6943511" y="2814301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29" name="空心弧 28"/>
          <p:cNvSpPr/>
          <p:nvPr/>
        </p:nvSpPr>
        <p:spPr>
          <a:xfrm flipV="1">
            <a:off x="3481549" y="2814301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0" name="Freeform 14"/>
          <p:cNvSpPr>
            <a:spLocks noEditPoints="1"/>
          </p:cNvSpPr>
          <p:nvPr/>
        </p:nvSpPr>
        <p:spPr bwMode="auto">
          <a:xfrm>
            <a:off x="4220114" y="3504127"/>
            <a:ext cx="522560" cy="726869"/>
          </a:xfrm>
          <a:custGeom>
            <a:avLst/>
            <a:gdLst>
              <a:gd name="T0" fmla="*/ 112 w 124"/>
              <a:gd name="T1" fmla="*/ 76 h 172"/>
              <a:gd name="T2" fmla="*/ 92 w 124"/>
              <a:gd name="T3" fmla="*/ 39 h 172"/>
              <a:gd name="T4" fmla="*/ 92 w 124"/>
              <a:gd name="T5" fmla="*/ 6 h 172"/>
              <a:gd name="T6" fmla="*/ 59 w 124"/>
              <a:gd name="T7" fmla="*/ 6 h 172"/>
              <a:gd name="T8" fmla="*/ 7 w 124"/>
              <a:gd name="T9" fmla="*/ 58 h 172"/>
              <a:gd name="T10" fmla="*/ 7 w 124"/>
              <a:gd name="T11" fmla="*/ 91 h 172"/>
              <a:gd name="T12" fmla="*/ 32 w 124"/>
              <a:gd name="T13" fmla="*/ 133 h 172"/>
              <a:gd name="T14" fmla="*/ 32 w 124"/>
              <a:gd name="T15" fmla="*/ 166 h 172"/>
              <a:gd name="T16" fmla="*/ 49 w 124"/>
              <a:gd name="T17" fmla="*/ 172 h 172"/>
              <a:gd name="T18" fmla="*/ 65 w 124"/>
              <a:gd name="T19" fmla="*/ 166 h 172"/>
              <a:gd name="T20" fmla="*/ 124 w 124"/>
              <a:gd name="T21" fmla="*/ 97 h 172"/>
              <a:gd name="T22" fmla="*/ 67 w 124"/>
              <a:gd name="T23" fmla="*/ 14 h 172"/>
              <a:gd name="T24" fmla="*/ 84 w 124"/>
              <a:gd name="T25" fmla="*/ 14 h 172"/>
              <a:gd name="T26" fmla="*/ 84 w 124"/>
              <a:gd name="T27" fmla="*/ 31 h 172"/>
              <a:gd name="T28" fmla="*/ 46 w 124"/>
              <a:gd name="T29" fmla="*/ 69 h 172"/>
              <a:gd name="T30" fmla="*/ 29 w 124"/>
              <a:gd name="T31" fmla="*/ 52 h 172"/>
              <a:gd name="T32" fmla="*/ 57 w 124"/>
              <a:gd name="T33" fmla="*/ 158 h 172"/>
              <a:gd name="T34" fmla="*/ 40 w 124"/>
              <a:gd name="T35" fmla="*/ 158 h 172"/>
              <a:gd name="T36" fmla="*/ 40 w 124"/>
              <a:gd name="T37" fmla="*/ 141 h 172"/>
              <a:gd name="T38" fmla="*/ 52 w 124"/>
              <a:gd name="T39" fmla="*/ 136 h 172"/>
              <a:gd name="T40" fmla="*/ 60 w 124"/>
              <a:gd name="T41" fmla="*/ 149 h 172"/>
              <a:gd name="T42" fmla="*/ 109 w 124"/>
              <a:gd name="T43" fmla="*/ 106 h 172"/>
              <a:gd name="T44" fmla="*/ 65 w 124"/>
              <a:gd name="T45" fmla="*/ 133 h 172"/>
              <a:gd name="T46" fmla="*/ 15 w 124"/>
              <a:gd name="T47" fmla="*/ 83 h 172"/>
              <a:gd name="T48" fmla="*/ 15 w 124"/>
              <a:gd name="T49" fmla="*/ 66 h 172"/>
              <a:gd name="T50" fmla="*/ 32 w 124"/>
              <a:gd name="T51" fmla="*/ 66 h 172"/>
              <a:gd name="T52" fmla="*/ 32 w 124"/>
              <a:gd name="T53" fmla="*/ 83 h 172"/>
              <a:gd name="T54" fmla="*/ 75 w 124"/>
              <a:gd name="T55" fmla="*/ 55 h 172"/>
              <a:gd name="T56" fmla="*/ 109 w 124"/>
              <a:gd name="T57" fmla="*/ 89 h 172"/>
              <a:gd name="T58" fmla="*/ 109 w 124"/>
              <a:gd name="T59" fmla="*/ 106 h 172"/>
              <a:gd name="T60" fmla="*/ 43 w 124"/>
              <a:gd name="T61" fmla="*/ 95 h 172"/>
              <a:gd name="T62" fmla="*/ 81 w 124"/>
              <a:gd name="T63" fmla="*/ 73 h 172"/>
              <a:gd name="T64" fmla="*/ 85 w 124"/>
              <a:gd name="T65" fmla="*/ 77 h 172"/>
              <a:gd name="T66" fmla="*/ 63 w 124"/>
              <a:gd name="T67" fmla="*/ 115 h 172"/>
              <a:gd name="T68" fmla="*/ 85 w 124"/>
              <a:gd name="T69" fmla="*/ 77 h 172"/>
              <a:gd name="T70" fmla="*/ 75 w 124"/>
              <a:gd name="T71" fmla="*/ 126 h 172"/>
              <a:gd name="T72" fmla="*/ 96 w 124"/>
              <a:gd name="T73" fmla="*/ 89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4" h="172">
                <a:moveTo>
                  <a:pt x="117" y="81"/>
                </a:moveTo>
                <a:cubicBezTo>
                  <a:pt x="112" y="76"/>
                  <a:pt x="112" y="76"/>
                  <a:pt x="112" y="76"/>
                </a:cubicBezTo>
                <a:cubicBezTo>
                  <a:pt x="83" y="47"/>
                  <a:pt x="83" y="47"/>
                  <a:pt x="83" y="47"/>
                </a:cubicBezTo>
                <a:cubicBezTo>
                  <a:pt x="92" y="39"/>
                  <a:pt x="92" y="39"/>
                  <a:pt x="92" y="39"/>
                </a:cubicBezTo>
                <a:cubicBezTo>
                  <a:pt x="96" y="34"/>
                  <a:pt x="98" y="28"/>
                  <a:pt x="98" y="23"/>
                </a:cubicBezTo>
                <a:cubicBezTo>
                  <a:pt x="98" y="17"/>
                  <a:pt x="96" y="11"/>
                  <a:pt x="92" y="6"/>
                </a:cubicBezTo>
                <a:cubicBezTo>
                  <a:pt x="87" y="2"/>
                  <a:pt x="81" y="0"/>
                  <a:pt x="75" y="0"/>
                </a:cubicBezTo>
                <a:cubicBezTo>
                  <a:pt x="69" y="0"/>
                  <a:pt x="64" y="2"/>
                  <a:pt x="59" y="6"/>
                </a:cubicBezTo>
                <a:cubicBezTo>
                  <a:pt x="9" y="57"/>
                  <a:pt x="9" y="57"/>
                  <a:pt x="9" y="57"/>
                </a:cubicBezTo>
                <a:cubicBezTo>
                  <a:pt x="8" y="57"/>
                  <a:pt x="8" y="58"/>
                  <a:pt x="7" y="58"/>
                </a:cubicBezTo>
                <a:cubicBezTo>
                  <a:pt x="3" y="63"/>
                  <a:pt x="0" y="69"/>
                  <a:pt x="0" y="75"/>
                </a:cubicBezTo>
                <a:cubicBezTo>
                  <a:pt x="0" y="81"/>
                  <a:pt x="3" y="86"/>
                  <a:pt x="7" y="91"/>
                </a:cubicBezTo>
                <a:cubicBezTo>
                  <a:pt x="41" y="125"/>
                  <a:pt x="41" y="125"/>
                  <a:pt x="41" y="125"/>
                </a:cubicBezTo>
                <a:cubicBezTo>
                  <a:pt x="32" y="133"/>
                  <a:pt x="32" y="133"/>
                  <a:pt x="32" y="133"/>
                </a:cubicBezTo>
                <a:cubicBezTo>
                  <a:pt x="28" y="138"/>
                  <a:pt x="26" y="144"/>
                  <a:pt x="26" y="149"/>
                </a:cubicBezTo>
                <a:cubicBezTo>
                  <a:pt x="26" y="155"/>
                  <a:pt x="28" y="161"/>
                  <a:pt x="32" y="166"/>
                </a:cubicBezTo>
                <a:cubicBezTo>
                  <a:pt x="37" y="170"/>
                  <a:pt x="43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55" y="172"/>
                  <a:pt x="60" y="170"/>
                  <a:pt x="65" y="166"/>
                </a:cubicBezTo>
                <a:cubicBezTo>
                  <a:pt x="65" y="166"/>
                  <a:pt x="65" y="166"/>
                  <a:pt x="65" y="166"/>
                </a:cubicBezTo>
                <a:cubicBezTo>
                  <a:pt x="117" y="114"/>
                  <a:pt x="117" y="114"/>
                  <a:pt x="117" y="114"/>
                </a:cubicBezTo>
                <a:cubicBezTo>
                  <a:pt x="121" y="109"/>
                  <a:pt x="124" y="103"/>
                  <a:pt x="124" y="97"/>
                </a:cubicBezTo>
                <a:cubicBezTo>
                  <a:pt x="124" y="91"/>
                  <a:pt x="121" y="85"/>
                  <a:pt x="117" y="81"/>
                </a:cubicBezTo>
                <a:close/>
                <a:moveTo>
                  <a:pt x="67" y="14"/>
                </a:moveTo>
                <a:cubicBezTo>
                  <a:pt x="69" y="12"/>
                  <a:pt x="72" y="11"/>
                  <a:pt x="75" y="11"/>
                </a:cubicBezTo>
                <a:cubicBezTo>
                  <a:pt x="78" y="11"/>
                  <a:pt x="81" y="12"/>
                  <a:pt x="84" y="14"/>
                </a:cubicBezTo>
                <a:cubicBezTo>
                  <a:pt x="86" y="17"/>
                  <a:pt x="87" y="20"/>
                  <a:pt x="87" y="23"/>
                </a:cubicBezTo>
                <a:cubicBezTo>
                  <a:pt x="87" y="26"/>
                  <a:pt x="86" y="29"/>
                  <a:pt x="84" y="31"/>
                </a:cubicBezTo>
                <a:cubicBezTo>
                  <a:pt x="80" y="34"/>
                  <a:pt x="80" y="34"/>
                  <a:pt x="80" y="34"/>
                </a:cubicBezTo>
                <a:cubicBezTo>
                  <a:pt x="46" y="69"/>
                  <a:pt x="46" y="69"/>
                  <a:pt x="46" y="69"/>
                </a:cubicBezTo>
                <a:cubicBezTo>
                  <a:pt x="45" y="65"/>
                  <a:pt x="43" y="62"/>
                  <a:pt x="39" y="58"/>
                </a:cubicBezTo>
                <a:cubicBezTo>
                  <a:pt x="36" y="55"/>
                  <a:pt x="33" y="53"/>
                  <a:pt x="29" y="52"/>
                </a:cubicBezTo>
                <a:lnTo>
                  <a:pt x="67" y="14"/>
                </a:lnTo>
                <a:close/>
                <a:moveTo>
                  <a:pt x="57" y="158"/>
                </a:moveTo>
                <a:cubicBezTo>
                  <a:pt x="55" y="160"/>
                  <a:pt x="52" y="161"/>
                  <a:pt x="49" y="161"/>
                </a:cubicBezTo>
                <a:cubicBezTo>
                  <a:pt x="46" y="161"/>
                  <a:pt x="43" y="160"/>
                  <a:pt x="40" y="158"/>
                </a:cubicBezTo>
                <a:cubicBezTo>
                  <a:pt x="38" y="155"/>
                  <a:pt x="37" y="152"/>
                  <a:pt x="37" y="149"/>
                </a:cubicBezTo>
                <a:cubicBezTo>
                  <a:pt x="37" y="146"/>
                  <a:pt x="38" y="143"/>
                  <a:pt x="40" y="141"/>
                </a:cubicBezTo>
                <a:cubicBezTo>
                  <a:pt x="49" y="133"/>
                  <a:pt x="49" y="133"/>
                  <a:pt x="49" y="133"/>
                </a:cubicBezTo>
                <a:cubicBezTo>
                  <a:pt x="52" y="136"/>
                  <a:pt x="52" y="136"/>
                  <a:pt x="52" y="136"/>
                </a:cubicBezTo>
                <a:cubicBezTo>
                  <a:pt x="57" y="141"/>
                  <a:pt x="57" y="141"/>
                  <a:pt x="57" y="141"/>
                </a:cubicBezTo>
                <a:cubicBezTo>
                  <a:pt x="59" y="143"/>
                  <a:pt x="60" y="146"/>
                  <a:pt x="60" y="149"/>
                </a:cubicBezTo>
                <a:cubicBezTo>
                  <a:pt x="60" y="152"/>
                  <a:pt x="59" y="155"/>
                  <a:pt x="57" y="158"/>
                </a:cubicBezTo>
                <a:close/>
                <a:moveTo>
                  <a:pt x="109" y="106"/>
                </a:moveTo>
                <a:cubicBezTo>
                  <a:pt x="71" y="144"/>
                  <a:pt x="71" y="144"/>
                  <a:pt x="71" y="144"/>
                </a:cubicBezTo>
                <a:cubicBezTo>
                  <a:pt x="70" y="140"/>
                  <a:pt x="68" y="136"/>
                  <a:pt x="65" y="133"/>
                </a:cubicBezTo>
                <a:cubicBezTo>
                  <a:pt x="60" y="128"/>
                  <a:pt x="60" y="128"/>
                  <a:pt x="60" y="128"/>
                </a:cubicBezTo>
                <a:cubicBezTo>
                  <a:pt x="15" y="83"/>
                  <a:pt x="15" y="83"/>
                  <a:pt x="15" y="83"/>
                </a:cubicBezTo>
                <a:cubicBezTo>
                  <a:pt x="13" y="81"/>
                  <a:pt x="11" y="78"/>
                  <a:pt x="11" y="75"/>
                </a:cubicBezTo>
                <a:cubicBezTo>
                  <a:pt x="11" y="72"/>
                  <a:pt x="13" y="69"/>
                  <a:pt x="15" y="66"/>
                </a:cubicBezTo>
                <a:cubicBezTo>
                  <a:pt x="17" y="64"/>
                  <a:pt x="20" y="63"/>
                  <a:pt x="23" y="63"/>
                </a:cubicBezTo>
                <a:cubicBezTo>
                  <a:pt x="26" y="63"/>
                  <a:pt x="29" y="64"/>
                  <a:pt x="32" y="66"/>
                </a:cubicBezTo>
                <a:cubicBezTo>
                  <a:pt x="34" y="69"/>
                  <a:pt x="35" y="72"/>
                  <a:pt x="35" y="75"/>
                </a:cubicBezTo>
                <a:cubicBezTo>
                  <a:pt x="35" y="78"/>
                  <a:pt x="34" y="81"/>
                  <a:pt x="32" y="83"/>
                </a:cubicBezTo>
                <a:cubicBezTo>
                  <a:pt x="39" y="91"/>
                  <a:pt x="39" y="91"/>
                  <a:pt x="39" y="91"/>
                </a:cubicBezTo>
                <a:cubicBezTo>
                  <a:pt x="75" y="55"/>
                  <a:pt x="75" y="55"/>
                  <a:pt x="75" y="55"/>
                </a:cubicBezTo>
                <a:cubicBezTo>
                  <a:pt x="104" y="84"/>
                  <a:pt x="104" y="84"/>
                  <a:pt x="104" y="84"/>
                </a:cubicBezTo>
                <a:cubicBezTo>
                  <a:pt x="109" y="89"/>
                  <a:pt x="109" y="89"/>
                  <a:pt x="109" y="89"/>
                </a:cubicBezTo>
                <a:cubicBezTo>
                  <a:pt x="111" y="91"/>
                  <a:pt x="113" y="94"/>
                  <a:pt x="113" y="97"/>
                </a:cubicBezTo>
                <a:cubicBezTo>
                  <a:pt x="113" y="100"/>
                  <a:pt x="111" y="103"/>
                  <a:pt x="109" y="106"/>
                </a:cubicBezTo>
                <a:close/>
                <a:moveTo>
                  <a:pt x="73" y="65"/>
                </a:moveTo>
                <a:cubicBezTo>
                  <a:pt x="43" y="95"/>
                  <a:pt x="43" y="95"/>
                  <a:pt x="43" y="95"/>
                </a:cubicBezTo>
                <a:cubicBezTo>
                  <a:pt x="51" y="103"/>
                  <a:pt x="51" y="103"/>
                  <a:pt x="51" y="103"/>
                </a:cubicBezTo>
                <a:cubicBezTo>
                  <a:pt x="81" y="73"/>
                  <a:pt x="81" y="73"/>
                  <a:pt x="81" y="73"/>
                </a:cubicBezTo>
                <a:lnTo>
                  <a:pt x="73" y="65"/>
                </a:lnTo>
                <a:close/>
                <a:moveTo>
                  <a:pt x="85" y="77"/>
                </a:moveTo>
                <a:cubicBezTo>
                  <a:pt x="55" y="107"/>
                  <a:pt x="55" y="107"/>
                  <a:pt x="55" y="107"/>
                </a:cubicBezTo>
                <a:cubicBezTo>
                  <a:pt x="63" y="115"/>
                  <a:pt x="63" y="115"/>
                  <a:pt x="63" y="115"/>
                </a:cubicBezTo>
                <a:cubicBezTo>
                  <a:pt x="92" y="85"/>
                  <a:pt x="92" y="85"/>
                  <a:pt x="92" y="85"/>
                </a:cubicBezTo>
                <a:lnTo>
                  <a:pt x="85" y="77"/>
                </a:lnTo>
                <a:close/>
                <a:moveTo>
                  <a:pt x="67" y="119"/>
                </a:moveTo>
                <a:cubicBezTo>
                  <a:pt x="75" y="126"/>
                  <a:pt x="75" y="126"/>
                  <a:pt x="75" y="126"/>
                </a:cubicBezTo>
                <a:cubicBezTo>
                  <a:pt x="104" y="97"/>
                  <a:pt x="104" y="97"/>
                  <a:pt x="104" y="97"/>
                </a:cubicBezTo>
                <a:cubicBezTo>
                  <a:pt x="96" y="89"/>
                  <a:pt x="96" y="89"/>
                  <a:pt x="96" y="89"/>
                </a:cubicBezTo>
                <a:lnTo>
                  <a:pt x="67" y="1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1" name="Freeform 17"/>
          <p:cNvSpPr>
            <a:spLocks noEditPoints="1"/>
          </p:cNvSpPr>
          <p:nvPr/>
        </p:nvSpPr>
        <p:spPr bwMode="auto">
          <a:xfrm>
            <a:off x="7672052" y="3598884"/>
            <a:ext cx="537142" cy="544341"/>
          </a:xfrm>
          <a:custGeom>
            <a:avLst/>
            <a:gdLst>
              <a:gd name="T0" fmla="*/ 90 w 174"/>
              <a:gd name="T1" fmla="*/ 14 h 176"/>
              <a:gd name="T2" fmla="*/ 90 w 174"/>
              <a:gd name="T3" fmla="*/ 0 h 176"/>
              <a:gd name="T4" fmla="*/ 80 w 174"/>
              <a:gd name="T5" fmla="*/ 0 h 176"/>
              <a:gd name="T6" fmla="*/ 80 w 174"/>
              <a:gd name="T7" fmla="*/ 14 h 176"/>
              <a:gd name="T8" fmla="*/ 0 w 174"/>
              <a:gd name="T9" fmla="*/ 14 h 176"/>
              <a:gd name="T10" fmla="*/ 0 w 174"/>
              <a:gd name="T11" fmla="*/ 40 h 176"/>
              <a:gd name="T12" fmla="*/ 9 w 174"/>
              <a:gd name="T13" fmla="*/ 40 h 176"/>
              <a:gd name="T14" fmla="*/ 9 w 174"/>
              <a:gd name="T15" fmla="*/ 138 h 176"/>
              <a:gd name="T16" fmla="*/ 70 w 174"/>
              <a:gd name="T17" fmla="*/ 138 h 176"/>
              <a:gd name="T18" fmla="*/ 33 w 174"/>
              <a:gd name="T19" fmla="*/ 168 h 176"/>
              <a:gd name="T20" fmla="*/ 39 w 174"/>
              <a:gd name="T21" fmla="*/ 176 h 176"/>
              <a:gd name="T22" fmla="*/ 86 w 174"/>
              <a:gd name="T23" fmla="*/ 138 h 176"/>
              <a:gd name="T24" fmla="*/ 86 w 174"/>
              <a:gd name="T25" fmla="*/ 138 h 176"/>
              <a:gd name="T26" fmla="*/ 133 w 174"/>
              <a:gd name="T27" fmla="*/ 176 h 176"/>
              <a:gd name="T28" fmla="*/ 140 w 174"/>
              <a:gd name="T29" fmla="*/ 168 h 176"/>
              <a:gd name="T30" fmla="*/ 102 w 174"/>
              <a:gd name="T31" fmla="*/ 138 h 176"/>
              <a:gd name="T32" fmla="*/ 164 w 174"/>
              <a:gd name="T33" fmla="*/ 138 h 176"/>
              <a:gd name="T34" fmla="*/ 164 w 174"/>
              <a:gd name="T35" fmla="*/ 40 h 176"/>
              <a:gd name="T36" fmla="*/ 174 w 174"/>
              <a:gd name="T37" fmla="*/ 40 h 176"/>
              <a:gd name="T38" fmla="*/ 174 w 174"/>
              <a:gd name="T39" fmla="*/ 14 h 176"/>
              <a:gd name="T40" fmla="*/ 90 w 174"/>
              <a:gd name="T41" fmla="*/ 14 h 176"/>
              <a:gd name="T42" fmla="*/ 154 w 174"/>
              <a:gd name="T43" fmla="*/ 128 h 176"/>
              <a:gd name="T44" fmla="*/ 19 w 174"/>
              <a:gd name="T45" fmla="*/ 128 h 176"/>
              <a:gd name="T46" fmla="*/ 19 w 174"/>
              <a:gd name="T47" fmla="*/ 40 h 176"/>
              <a:gd name="T48" fmla="*/ 154 w 174"/>
              <a:gd name="T49" fmla="*/ 40 h 176"/>
              <a:gd name="T50" fmla="*/ 154 w 174"/>
              <a:gd name="T51" fmla="*/ 128 h 176"/>
              <a:gd name="T52" fmla="*/ 51 w 174"/>
              <a:gd name="T53" fmla="*/ 105 h 176"/>
              <a:gd name="T54" fmla="*/ 51 w 174"/>
              <a:gd name="T55" fmla="*/ 79 h 176"/>
              <a:gd name="T56" fmla="*/ 77 w 174"/>
              <a:gd name="T57" fmla="*/ 79 h 176"/>
              <a:gd name="T58" fmla="*/ 51 w 174"/>
              <a:gd name="T59" fmla="*/ 53 h 176"/>
              <a:gd name="T60" fmla="*/ 25 w 174"/>
              <a:gd name="T61" fmla="*/ 79 h 176"/>
              <a:gd name="T62" fmla="*/ 51 w 174"/>
              <a:gd name="T63" fmla="*/ 105 h 176"/>
              <a:gd name="T64" fmla="*/ 59 w 174"/>
              <a:gd name="T65" fmla="*/ 112 h 176"/>
              <a:gd name="T66" fmla="*/ 85 w 174"/>
              <a:gd name="T67" fmla="*/ 86 h 176"/>
              <a:gd name="T68" fmla="*/ 59 w 174"/>
              <a:gd name="T69" fmla="*/ 86 h 176"/>
              <a:gd name="T70" fmla="*/ 59 w 174"/>
              <a:gd name="T71" fmla="*/ 112 h 176"/>
              <a:gd name="T72" fmla="*/ 138 w 174"/>
              <a:gd name="T73" fmla="*/ 59 h 176"/>
              <a:gd name="T74" fmla="*/ 105 w 174"/>
              <a:gd name="T75" fmla="*/ 59 h 176"/>
              <a:gd name="T76" fmla="*/ 105 w 174"/>
              <a:gd name="T77" fmla="*/ 69 h 176"/>
              <a:gd name="T78" fmla="*/ 138 w 174"/>
              <a:gd name="T79" fmla="*/ 69 h 176"/>
              <a:gd name="T80" fmla="*/ 138 w 174"/>
              <a:gd name="T81" fmla="*/ 59 h 176"/>
              <a:gd name="T82" fmla="*/ 138 w 174"/>
              <a:gd name="T83" fmla="*/ 77 h 176"/>
              <a:gd name="T84" fmla="*/ 105 w 174"/>
              <a:gd name="T85" fmla="*/ 77 h 176"/>
              <a:gd name="T86" fmla="*/ 105 w 174"/>
              <a:gd name="T87" fmla="*/ 87 h 176"/>
              <a:gd name="T88" fmla="*/ 138 w 174"/>
              <a:gd name="T89" fmla="*/ 87 h 176"/>
              <a:gd name="T90" fmla="*/ 138 w 174"/>
              <a:gd name="T91" fmla="*/ 77 h 176"/>
              <a:gd name="T92" fmla="*/ 138 w 174"/>
              <a:gd name="T93" fmla="*/ 96 h 176"/>
              <a:gd name="T94" fmla="*/ 105 w 174"/>
              <a:gd name="T95" fmla="*/ 96 h 176"/>
              <a:gd name="T96" fmla="*/ 105 w 174"/>
              <a:gd name="T97" fmla="*/ 106 h 176"/>
              <a:gd name="T98" fmla="*/ 138 w 174"/>
              <a:gd name="T99" fmla="*/ 106 h 176"/>
              <a:gd name="T100" fmla="*/ 138 w 174"/>
              <a:gd name="T101" fmla="*/ 96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74" h="176">
                <a:moveTo>
                  <a:pt x="90" y="14"/>
                </a:moveTo>
                <a:cubicBezTo>
                  <a:pt x="90" y="0"/>
                  <a:pt x="90" y="0"/>
                  <a:pt x="90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80" y="14"/>
                  <a:pt x="80" y="14"/>
                  <a:pt x="80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40"/>
                  <a:pt x="0" y="40"/>
                  <a:pt x="0" y="40"/>
                </a:cubicBezTo>
                <a:cubicBezTo>
                  <a:pt x="9" y="40"/>
                  <a:pt x="9" y="40"/>
                  <a:pt x="9" y="40"/>
                </a:cubicBezTo>
                <a:cubicBezTo>
                  <a:pt x="9" y="138"/>
                  <a:pt x="9" y="138"/>
                  <a:pt x="9" y="138"/>
                </a:cubicBezTo>
                <a:cubicBezTo>
                  <a:pt x="70" y="138"/>
                  <a:pt x="70" y="138"/>
                  <a:pt x="70" y="138"/>
                </a:cubicBezTo>
                <a:cubicBezTo>
                  <a:pt x="33" y="168"/>
                  <a:pt x="33" y="168"/>
                  <a:pt x="33" y="168"/>
                </a:cubicBezTo>
                <a:cubicBezTo>
                  <a:pt x="39" y="176"/>
                  <a:pt x="39" y="176"/>
                  <a:pt x="39" y="176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133" y="176"/>
                  <a:pt x="133" y="176"/>
                  <a:pt x="133" y="176"/>
                </a:cubicBezTo>
                <a:cubicBezTo>
                  <a:pt x="140" y="168"/>
                  <a:pt x="140" y="168"/>
                  <a:pt x="140" y="168"/>
                </a:cubicBezTo>
                <a:cubicBezTo>
                  <a:pt x="102" y="138"/>
                  <a:pt x="102" y="138"/>
                  <a:pt x="102" y="138"/>
                </a:cubicBezTo>
                <a:cubicBezTo>
                  <a:pt x="164" y="138"/>
                  <a:pt x="164" y="138"/>
                  <a:pt x="164" y="138"/>
                </a:cubicBezTo>
                <a:cubicBezTo>
                  <a:pt x="164" y="40"/>
                  <a:pt x="164" y="40"/>
                  <a:pt x="164" y="40"/>
                </a:cubicBezTo>
                <a:cubicBezTo>
                  <a:pt x="174" y="40"/>
                  <a:pt x="174" y="40"/>
                  <a:pt x="174" y="40"/>
                </a:cubicBezTo>
                <a:cubicBezTo>
                  <a:pt x="174" y="14"/>
                  <a:pt x="174" y="14"/>
                  <a:pt x="174" y="14"/>
                </a:cubicBezTo>
                <a:lnTo>
                  <a:pt x="90" y="14"/>
                </a:lnTo>
                <a:close/>
                <a:moveTo>
                  <a:pt x="154" y="128"/>
                </a:moveTo>
                <a:cubicBezTo>
                  <a:pt x="19" y="128"/>
                  <a:pt x="19" y="128"/>
                  <a:pt x="19" y="128"/>
                </a:cubicBezTo>
                <a:cubicBezTo>
                  <a:pt x="19" y="40"/>
                  <a:pt x="19" y="40"/>
                  <a:pt x="19" y="40"/>
                </a:cubicBezTo>
                <a:cubicBezTo>
                  <a:pt x="154" y="40"/>
                  <a:pt x="154" y="40"/>
                  <a:pt x="154" y="40"/>
                </a:cubicBezTo>
                <a:lnTo>
                  <a:pt x="154" y="128"/>
                </a:lnTo>
                <a:close/>
                <a:moveTo>
                  <a:pt x="51" y="105"/>
                </a:moveTo>
                <a:cubicBezTo>
                  <a:pt x="51" y="79"/>
                  <a:pt x="51" y="79"/>
                  <a:pt x="51" y="79"/>
                </a:cubicBezTo>
                <a:cubicBezTo>
                  <a:pt x="77" y="79"/>
                  <a:pt x="77" y="79"/>
                  <a:pt x="77" y="79"/>
                </a:cubicBezTo>
                <a:cubicBezTo>
                  <a:pt x="77" y="65"/>
                  <a:pt x="66" y="53"/>
                  <a:pt x="51" y="53"/>
                </a:cubicBezTo>
                <a:cubicBezTo>
                  <a:pt x="37" y="53"/>
                  <a:pt x="25" y="65"/>
                  <a:pt x="25" y="79"/>
                </a:cubicBezTo>
                <a:cubicBezTo>
                  <a:pt x="25" y="94"/>
                  <a:pt x="37" y="105"/>
                  <a:pt x="51" y="105"/>
                </a:cubicBezTo>
                <a:close/>
                <a:moveTo>
                  <a:pt x="59" y="112"/>
                </a:moveTo>
                <a:cubicBezTo>
                  <a:pt x="73" y="112"/>
                  <a:pt x="85" y="101"/>
                  <a:pt x="85" y="86"/>
                </a:cubicBezTo>
                <a:cubicBezTo>
                  <a:pt x="59" y="86"/>
                  <a:pt x="59" y="86"/>
                  <a:pt x="59" y="86"/>
                </a:cubicBezTo>
                <a:lnTo>
                  <a:pt x="59" y="112"/>
                </a:lnTo>
                <a:close/>
                <a:moveTo>
                  <a:pt x="138" y="59"/>
                </a:moveTo>
                <a:cubicBezTo>
                  <a:pt x="105" y="59"/>
                  <a:pt x="105" y="59"/>
                  <a:pt x="105" y="59"/>
                </a:cubicBezTo>
                <a:cubicBezTo>
                  <a:pt x="105" y="69"/>
                  <a:pt x="105" y="69"/>
                  <a:pt x="105" y="69"/>
                </a:cubicBezTo>
                <a:cubicBezTo>
                  <a:pt x="138" y="69"/>
                  <a:pt x="138" y="69"/>
                  <a:pt x="138" y="69"/>
                </a:cubicBezTo>
                <a:lnTo>
                  <a:pt x="138" y="59"/>
                </a:lnTo>
                <a:close/>
                <a:moveTo>
                  <a:pt x="138" y="77"/>
                </a:moveTo>
                <a:cubicBezTo>
                  <a:pt x="105" y="77"/>
                  <a:pt x="105" y="77"/>
                  <a:pt x="105" y="77"/>
                </a:cubicBezTo>
                <a:cubicBezTo>
                  <a:pt x="105" y="87"/>
                  <a:pt x="105" y="87"/>
                  <a:pt x="105" y="87"/>
                </a:cubicBezTo>
                <a:cubicBezTo>
                  <a:pt x="138" y="87"/>
                  <a:pt x="138" y="87"/>
                  <a:pt x="138" y="87"/>
                </a:cubicBezTo>
                <a:lnTo>
                  <a:pt x="138" y="77"/>
                </a:lnTo>
                <a:close/>
                <a:moveTo>
                  <a:pt x="138" y="96"/>
                </a:moveTo>
                <a:cubicBezTo>
                  <a:pt x="105" y="96"/>
                  <a:pt x="105" y="96"/>
                  <a:pt x="105" y="96"/>
                </a:cubicBezTo>
                <a:cubicBezTo>
                  <a:pt x="105" y="106"/>
                  <a:pt x="105" y="106"/>
                  <a:pt x="105" y="106"/>
                </a:cubicBezTo>
                <a:cubicBezTo>
                  <a:pt x="138" y="106"/>
                  <a:pt x="138" y="106"/>
                  <a:pt x="138" y="106"/>
                </a:cubicBezTo>
                <a:lnTo>
                  <a:pt x="138" y="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2" name="Freeform 12"/>
          <p:cNvSpPr>
            <a:spLocks noEditPoints="1"/>
          </p:cNvSpPr>
          <p:nvPr/>
        </p:nvSpPr>
        <p:spPr bwMode="auto">
          <a:xfrm>
            <a:off x="2501749" y="3603491"/>
            <a:ext cx="524181" cy="525621"/>
          </a:xfrm>
          <a:custGeom>
            <a:avLst/>
            <a:gdLst>
              <a:gd name="T0" fmla="*/ 85 w 170"/>
              <a:gd name="T1" fmla="*/ 0 h 170"/>
              <a:gd name="T2" fmla="*/ 0 w 170"/>
              <a:gd name="T3" fmla="*/ 86 h 170"/>
              <a:gd name="T4" fmla="*/ 85 w 170"/>
              <a:gd name="T5" fmla="*/ 170 h 170"/>
              <a:gd name="T6" fmla="*/ 145 w 170"/>
              <a:gd name="T7" fmla="*/ 145 h 170"/>
              <a:gd name="T8" fmla="*/ 145 w 170"/>
              <a:gd name="T9" fmla="*/ 25 h 170"/>
              <a:gd name="T10" fmla="*/ 85 w 170"/>
              <a:gd name="T11" fmla="*/ 155 h 170"/>
              <a:gd name="T12" fmla="*/ 15 w 170"/>
              <a:gd name="T13" fmla="*/ 86 h 170"/>
              <a:gd name="T14" fmla="*/ 85 w 170"/>
              <a:gd name="T15" fmla="*/ 15 h 170"/>
              <a:gd name="T16" fmla="*/ 155 w 170"/>
              <a:gd name="T17" fmla="*/ 85 h 170"/>
              <a:gd name="T18" fmla="*/ 139 w 170"/>
              <a:gd name="T19" fmla="*/ 69 h 170"/>
              <a:gd name="T20" fmla="*/ 121 w 170"/>
              <a:gd name="T21" fmla="*/ 45 h 170"/>
              <a:gd name="T22" fmla="*/ 134 w 170"/>
              <a:gd name="T23" fmla="*/ 70 h 170"/>
              <a:gd name="T24" fmla="*/ 136 w 170"/>
              <a:gd name="T25" fmla="*/ 88 h 170"/>
              <a:gd name="T26" fmla="*/ 85 w 170"/>
              <a:gd name="T27" fmla="*/ 136 h 170"/>
              <a:gd name="T28" fmla="*/ 47 w 170"/>
              <a:gd name="T29" fmla="*/ 119 h 170"/>
              <a:gd name="T30" fmla="*/ 41 w 170"/>
              <a:gd name="T31" fmla="*/ 109 h 170"/>
              <a:gd name="T32" fmla="*/ 34 w 170"/>
              <a:gd name="T33" fmla="*/ 91 h 170"/>
              <a:gd name="T34" fmla="*/ 35 w 170"/>
              <a:gd name="T35" fmla="*/ 72 h 170"/>
              <a:gd name="T36" fmla="*/ 53 w 170"/>
              <a:gd name="T37" fmla="*/ 63 h 170"/>
              <a:gd name="T38" fmla="*/ 57 w 170"/>
              <a:gd name="T39" fmla="*/ 113 h 170"/>
              <a:gd name="T40" fmla="*/ 69 w 170"/>
              <a:gd name="T41" fmla="*/ 121 h 170"/>
              <a:gd name="T42" fmla="*/ 88 w 170"/>
              <a:gd name="T43" fmla="*/ 124 h 170"/>
              <a:gd name="T44" fmla="*/ 124 w 170"/>
              <a:gd name="T45" fmla="*/ 85 h 170"/>
              <a:gd name="T46" fmla="*/ 109 w 170"/>
              <a:gd name="T47" fmla="*/ 57 h 170"/>
              <a:gd name="T48" fmla="*/ 119 w 170"/>
              <a:gd name="T49" fmla="*/ 85 h 170"/>
              <a:gd name="T50" fmla="*/ 89 w 170"/>
              <a:gd name="T51" fmla="*/ 119 h 170"/>
              <a:gd name="T52" fmla="*/ 71 w 170"/>
              <a:gd name="T53" fmla="*/ 116 h 170"/>
              <a:gd name="T54" fmla="*/ 51 w 170"/>
              <a:gd name="T55" fmla="*/ 85 h 170"/>
              <a:gd name="T56" fmla="*/ 75 w 170"/>
              <a:gd name="T57" fmla="*/ 85 h 170"/>
              <a:gd name="T58" fmla="*/ 85 w 170"/>
              <a:gd name="T59" fmla="*/ 95 h 170"/>
              <a:gd name="T60" fmla="*/ 85 w 170"/>
              <a:gd name="T61" fmla="*/ 75 h 170"/>
              <a:gd name="T62" fmla="*/ 39 w 170"/>
              <a:gd name="T63" fmla="*/ 39 h 170"/>
              <a:gd name="T64" fmla="*/ 40 w 170"/>
              <a:gd name="T65" fmla="*/ 50 h 170"/>
              <a:gd name="T66" fmla="*/ 22 w 170"/>
              <a:gd name="T67" fmla="*/ 81 h 170"/>
              <a:gd name="T68" fmla="*/ 35 w 170"/>
              <a:gd name="T69" fmla="*/ 112 h 170"/>
              <a:gd name="T70" fmla="*/ 41 w 170"/>
              <a:gd name="T71" fmla="*/ 123 h 170"/>
              <a:gd name="T72" fmla="*/ 45 w 170"/>
              <a:gd name="T73" fmla="*/ 125 h 170"/>
              <a:gd name="T74" fmla="*/ 125 w 170"/>
              <a:gd name="T75" fmla="*/ 125 h 170"/>
              <a:gd name="T76" fmla="*/ 148 w 170"/>
              <a:gd name="T77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70" h="170">
                <a:moveTo>
                  <a:pt x="145" y="25"/>
                </a:moveTo>
                <a:cubicBezTo>
                  <a:pt x="128" y="9"/>
                  <a:pt x="107" y="0"/>
                  <a:pt x="85" y="0"/>
                </a:cubicBezTo>
                <a:cubicBezTo>
                  <a:pt x="63" y="0"/>
                  <a:pt x="42" y="9"/>
                  <a:pt x="25" y="25"/>
                </a:cubicBezTo>
                <a:cubicBezTo>
                  <a:pt x="8" y="42"/>
                  <a:pt x="0" y="64"/>
                  <a:pt x="0" y="86"/>
                </a:cubicBezTo>
                <a:cubicBezTo>
                  <a:pt x="0" y="107"/>
                  <a:pt x="9" y="129"/>
                  <a:pt x="25" y="145"/>
                </a:cubicBezTo>
                <a:cubicBezTo>
                  <a:pt x="42" y="161"/>
                  <a:pt x="63" y="170"/>
                  <a:pt x="85" y="170"/>
                </a:cubicBezTo>
                <a:cubicBezTo>
                  <a:pt x="85" y="170"/>
                  <a:pt x="85" y="170"/>
                  <a:pt x="85" y="170"/>
                </a:cubicBezTo>
                <a:cubicBezTo>
                  <a:pt x="107" y="170"/>
                  <a:pt x="128" y="161"/>
                  <a:pt x="145" y="145"/>
                </a:cubicBezTo>
                <a:cubicBezTo>
                  <a:pt x="161" y="128"/>
                  <a:pt x="170" y="107"/>
                  <a:pt x="170" y="85"/>
                </a:cubicBezTo>
                <a:cubicBezTo>
                  <a:pt x="170" y="63"/>
                  <a:pt x="161" y="42"/>
                  <a:pt x="145" y="25"/>
                </a:cubicBezTo>
                <a:close/>
                <a:moveTo>
                  <a:pt x="135" y="135"/>
                </a:moveTo>
                <a:cubicBezTo>
                  <a:pt x="121" y="148"/>
                  <a:pt x="103" y="155"/>
                  <a:pt x="85" y="155"/>
                </a:cubicBezTo>
                <a:cubicBezTo>
                  <a:pt x="67" y="155"/>
                  <a:pt x="49" y="148"/>
                  <a:pt x="35" y="135"/>
                </a:cubicBezTo>
                <a:cubicBezTo>
                  <a:pt x="22" y="121"/>
                  <a:pt x="15" y="103"/>
                  <a:pt x="15" y="86"/>
                </a:cubicBezTo>
                <a:cubicBezTo>
                  <a:pt x="15" y="67"/>
                  <a:pt x="22" y="49"/>
                  <a:pt x="35" y="35"/>
                </a:cubicBezTo>
                <a:cubicBezTo>
                  <a:pt x="49" y="22"/>
                  <a:pt x="67" y="15"/>
                  <a:pt x="85" y="15"/>
                </a:cubicBezTo>
                <a:cubicBezTo>
                  <a:pt x="103" y="15"/>
                  <a:pt x="121" y="22"/>
                  <a:pt x="135" y="35"/>
                </a:cubicBezTo>
                <a:cubicBezTo>
                  <a:pt x="148" y="49"/>
                  <a:pt x="155" y="67"/>
                  <a:pt x="155" y="85"/>
                </a:cubicBezTo>
                <a:cubicBezTo>
                  <a:pt x="155" y="103"/>
                  <a:pt x="148" y="121"/>
                  <a:pt x="135" y="135"/>
                </a:cubicBezTo>
                <a:close/>
                <a:moveTo>
                  <a:pt x="139" y="69"/>
                </a:moveTo>
                <a:cubicBezTo>
                  <a:pt x="136" y="60"/>
                  <a:pt x="132" y="52"/>
                  <a:pt x="125" y="45"/>
                </a:cubicBezTo>
                <a:cubicBezTo>
                  <a:pt x="124" y="44"/>
                  <a:pt x="122" y="44"/>
                  <a:pt x="121" y="45"/>
                </a:cubicBezTo>
                <a:cubicBezTo>
                  <a:pt x="120" y="46"/>
                  <a:pt x="120" y="48"/>
                  <a:pt x="121" y="49"/>
                </a:cubicBezTo>
                <a:cubicBezTo>
                  <a:pt x="127" y="55"/>
                  <a:pt x="132" y="62"/>
                  <a:pt x="134" y="70"/>
                </a:cubicBezTo>
                <a:cubicBezTo>
                  <a:pt x="131" y="71"/>
                  <a:pt x="129" y="75"/>
                  <a:pt x="129" y="79"/>
                </a:cubicBezTo>
                <a:cubicBezTo>
                  <a:pt x="129" y="83"/>
                  <a:pt x="132" y="87"/>
                  <a:pt x="136" y="88"/>
                </a:cubicBezTo>
                <a:cubicBezTo>
                  <a:pt x="135" y="100"/>
                  <a:pt x="131" y="112"/>
                  <a:pt x="121" y="121"/>
                </a:cubicBezTo>
                <a:cubicBezTo>
                  <a:pt x="111" y="131"/>
                  <a:pt x="98" y="136"/>
                  <a:pt x="85" y="136"/>
                </a:cubicBezTo>
                <a:cubicBezTo>
                  <a:pt x="72" y="136"/>
                  <a:pt x="59" y="131"/>
                  <a:pt x="49" y="121"/>
                </a:cubicBezTo>
                <a:cubicBezTo>
                  <a:pt x="48" y="121"/>
                  <a:pt x="47" y="120"/>
                  <a:pt x="47" y="119"/>
                </a:cubicBezTo>
                <a:cubicBezTo>
                  <a:pt x="47" y="118"/>
                  <a:pt x="48" y="117"/>
                  <a:pt x="48" y="116"/>
                </a:cubicBezTo>
                <a:cubicBezTo>
                  <a:pt x="48" y="112"/>
                  <a:pt x="45" y="109"/>
                  <a:pt x="41" y="109"/>
                </a:cubicBezTo>
                <a:cubicBezTo>
                  <a:pt x="41" y="109"/>
                  <a:pt x="40" y="109"/>
                  <a:pt x="40" y="109"/>
                </a:cubicBezTo>
                <a:cubicBezTo>
                  <a:pt x="37" y="103"/>
                  <a:pt x="35" y="97"/>
                  <a:pt x="34" y="91"/>
                </a:cubicBezTo>
                <a:cubicBezTo>
                  <a:pt x="38" y="90"/>
                  <a:pt x="41" y="86"/>
                  <a:pt x="41" y="81"/>
                </a:cubicBezTo>
                <a:cubicBezTo>
                  <a:pt x="41" y="77"/>
                  <a:pt x="39" y="74"/>
                  <a:pt x="35" y="72"/>
                </a:cubicBezTo>
                <a:cubicBezTo>
                  <a:pt x="37" y="66"/>
                  <a:pt x="40" y="60"/>
                  <a:pt x="44" y="54"/>
                </a:cubicBezTo>
                <a:cubicBezTo>
                  <a:pt x="53" y="63"/>
                  <a:pt x="53" y="63"/>
                  <a:pt x="53" y="63"/>
                </a:cubicBezTo>
                <a:cubicBezTo>
                  <a:pt x="48" y="70"/>
                  <a:pt x="46" y="77"/>
                  <a:pt x="46" y="85"/>
                </a:cubicBezTo>
                <a:cubicBezTo>
                  <a:pt x="46" y="95"/>
                  <a:pt x="50" y="105"/>
                  <a:pt x="57" y="113"/>
                </a:cubicBezTo>
                <a:cubicBezTo>
                  <a:pt x="61" y="116"/>
                  <a:pt x="65" y="119"/>
                  <a:pt x="69" y="121"/>
                </a:cubicBezTo>
                <a:cubicBezTo>
                  <a:pt x="69" y="121"/>
                  <a:pt x="69" y="121"/>
                  <a:pt x="69" y="121"/>
                </a:cubicBezTo>
                <a:cubicBezTo>
                  <a:pt x="69" y="126"/>
                  <a:pt x="74" y="131"/>
                  <a:pt x="79" y="131"/>
                </a:cubicBezTo>
                <a:cubicBezTo>
                  <a:pt x="83" y="131"/>
                  <a:pt x="87" y="128"/>
                  <a:pt x="88" y="124"/>
                </a:cubicBezTo>
                <a:cubicBezTo>
                  <a:pt x="97" y="123"/>
                  <a:pt x="106" y="119"/>
                  <a:pt x="113" y="113"/>
                </a:cubicBezTo>
                <a:cubicBezTo>
                  <a:pt x="120" y="105"/>
                  <a:pt x="124" y="95"/>
                  <a:pt x="124" y="85"/>
                </a:cubicBezTo>
                <a:cubicBezTo>
                  <a:pt x="124" y="75"/>
                  <a:pt x="120" y="65"/>
                  <a:pt x="113" y="57"/>
                </a:cubicBezTo>
                <a:cubicBezTo>
                  <a:pt x="112" y="56"/>
                  <a:pt x="110" y="56"/>
                  <a:pt x="109" y="57"/>
                </a:cubicBezTo>
                <a:cubicBezTo>
                  <a:pt x="108" y="58"/>
                  <a:pt x="108" y="60"/>
                  <a:pt x="109" y="61"/>
                </a:cubicBezTo>
                <a:cubicBezTo>
                  <a:pt x="116" y="68"/>
                  <a:pt x="119" y="76"/>
                  <a:pt x="119" y="85"/>
                </a:cubicBezTo>
                <a:cubicBezTo>
                  <a:pt x="119" y="94"/>
                  <a:pt x="116" y="102"/>
                  <a:pt x="109" y="109"/>
                </a:cubicBezTo>
                <a:cubicBezTo>
                  <a:pt x="103" y="115"/>
                  <a:pt x="96" y="118"/>
                  <a:pt x="89" y="119"/>
                </a:cubicBezTo>
                <a:cubicBezTo>
                  <a:pt x="88" y="114"/>
                  <a:pt x="84" y="111"/>
                  <a:pt x="79" y="111"/>
                </a:cubicBezTo>
                <a:cubicBezTo>
                  <a:pt x="75" y="111"/>
                  <a:pt x="72" y="113"/>
                  <a:pt x="71" y="116"/>
                </a:cubicBezTo>
                <a:cubicBezTo>
                  <a:pt x="67" y="114"/>
                  <a:pt x="64" y="112"/>
                  <a:pt x="61" y="109"/>
                </a:cubicBezTo>
                <a:cubicBezTo>
                  <a:pt x="54" y="102"/>
                  <a:pt x="51" y="94"/>
                  <a:pt x="51" y="85"/>
                </a:cubicBezTo>
                <a:cubicBezTo>
                  <a:pt x="51" y="79"/>
                  <a:pt x="53" y="72"/>
                  <a:pt x="56" y="6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90"/>
                  <a:pt x="79" y="95"/>
                  <a:pt x="85" y="95"/>
                </a:cubicBezTo>
                <a:cubicBezTo>
                  <a:pt x="90" y="95"/>
                  <a:pt x="94" y="90"/>
                  <a:pt x="94" y="85"/>
                </a:cubicBezTo>
                <a:cubicBezTo>
                  <a:pt x="94" y="80"/>
                  <a:pt x="90" y="75"/>
                  <a:pt x="85" y="75"/>
                </a:cubicBezTo>
                <a:cubicBezTo>
                  <a:pt x="49" y="39"/>
                  <a:pt x="49" y="39"/>
                  <a:pt x="49" y="39"/>
                </a:cubicBezTo>
                <a:cubicBezTo>
                  <a:pt x="46" y="36"/>
                  <a:pt x="42" y="36"/>
                  <a:pt x="39" y="39"/>
                </a:cubicBezTo>
                <a:cubicBezTo>
                  <a:pt x="36" y="42"/>
                  <a:pt x="36" y="46"/>
                  <a:pt x="39" y="49"/>
                </a:cubicBezTo>
                <a:cubicBezTo>
                  <a:pt x="40" y="50"/>
                  <a:pt x="40" y="50"/>
                  <a:pt x="40" y="50"/>
                </a:cubicBezTo>
                <a:cubicBezTo>
                  <a:pt x="36" y="57"/>
                  <a:pt x="32" y="64"/>
                  <a:pt x="30" y="71"/>
                </a:cubicBezTo>
                <a:cubicBezTo>
                  <a:pt x="25" y="72"/>
                  <a:pt x="22" y="76"/>
                  <a:pt x="22" y="81"/>
                </a:cubicBezTo>
                <a:cubicBezTo>
                  <a:pt x="22" y="86"/>
                  <a:pt x="25" y="90"/>
                  <a:pt x="29" y="91"/>
                </a:cubicBezTo>
                <a:cubicBezTo>
                  <a:pt x="30" y="98"/>
                  <a:pt x="32" y="105"/>
                  <a:pt x="35" y="112"/>
                </a:cubicBezTo>
                <a:cubicBezTo>
                  <a:pt x="35" y="113"/>
                  <a:pt x="34" y="114"/>
                  <a:pt x="34" y="116"/>
                </a:cubicBezTo>
                <a:cubicBezTo>
                  <a:pt x="34" y="120"/>
                  <a:pt x="37" y="123"/>
                  <a:pt x="41" y="123"/>
                </a:cubicBezTo>
                <a:cubicBezTo>
                  <a:pt x="42" y="123"/>
                  <a:pt x="42" y="123"/>
                  <a:pt x="43" y="123"/>
                </a:cubicBezTo>
                <a:cubicBezTo>
                  <a:pt x="44" y="123"/>
                  <a:pt x="44" y="124"/>
                  <a:pt x="45" y="125"/>
                </a:cubicBezTo>
                <a:cubicBezTo>
                  <a:pt x="56" y="136"/>
                  <a:pt x="71" y="141"/>
                  <a:pt x="85" y="141"/>
                </a:cubicBezTo>
                <a:cubicBezTo>
                  <a:pt x="99" y="141"/>
                  <a:pt x="114" y="136"/>
                  <a:pt x="125" y="125"/>
                </a:cubicBezTo>
                <a:cubicBezTo>
                  <a:pt x="135" y="115"/>
                  <a:pt x="141" y="102"/>
                  <a:pt x="141" y="88"/>
                </a:cubicBezTo>
                <a:cubicBezTo>
                  <a:pt x="145" y="87"/>
                  <a:pt x="148" y="83"/>
                  <a:pt x="148" y="79"/>
                </a:cubicBezTo>
                <a:cubicBezTo>
                  <a:pt x="148" y="73"/>
                  <a:pt x="144" y="69"/>
                  <a:pt x="139" y="6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 18"/>
          <p:cNvSpPr>
            <a:spLocks noEditPoints="1"/>
          </p:cNvSpPr>
          <p:nvPr/>
        </p:nvSpPr>
        <p:spPr bwMode="auto">
          <a:xfrm>
            <a:off x="9388806" y="3628549"/>
            <a:ext cx="538581" cy="463698"/>
          </a:xfrm>
          <a:custGeom>
            <a:avLst/>
            <a:gdLst>
              <a:gd name="T0" fmla="*/ 333 w 374"/>
              <a:gd name="T1" fmla="*/ 75 h 322"/>
              <a:gd name="T2" fmla="*/ 43 w 374"/>
              <a:gd name="T3" fmla="*/ 75 h 322"/>
              <a:gd name="T4" fmla="*/ 43 w 374"/>
              <a:gd name="T5" fmla="*/ 279 h 322"/>
              <a:gd name="T6" fmla="*/ 333 w 374"/>
              <a:gd name="T7" fmla="*/ 279 h 322"/>
              <a:gd name="T8" fmla="*/ 333 w 374"/>
              <a:gd name="T9" fmla="*/ 75 h 322"/>
              <a:gd name="T10" fmla="*/ 133 w 374"/>
              <a:gd name="T11" fmla="*/ 139 h 322"/>
              <a:gd name="T12" fmla="*/ 71 w 374"/>
              <a:gd name="T13" fmla="*/ 165 h 322"/>
              <a:gd name="T14" fmla="*/ 71 w 374"/>
              <a:gd name="T15" fmla="*/ 148 h 322"/>
              <a:gd name="T16" fmla="*/ 118 w 374"/>
              <a:gd name="T17" fmla="*/ 131 h 322"/>
              <a:gd name="T18" fmla="*/ 71 w 374"/>
              <a:gd name="T19" fmla="*/ 113 h 322"/>
              <a:gd name="T20" fmla="*/ 71 w 374"/>
              <a:gd name="T21" fmla="*/ 96 h 322"/>
              <a:gd name="T22" fmla="*/ 133 w 374"/>
              <a:gd name="T23" fmla="*/ 124 h 322"/>
              <a:gd name="T24" fmla="*/ 133 w 374"/>
              <a:gd name="T25" fmla="*/ 139 h 322"/>
              <a:gd name="T26" fmla="*/ 213 w 374"/>
              <a:gd name="T27" fmla="*/ 163 h 322"/>
              <a:gd name="T28" fmla="*/ 153 w 374"/>
              <a:gd name="T29" fmla="*/ 163 h 322"/>
              <a:gd name="T30" fmla="*/ 153 w 374"/>
              <a:gd name="T31" fmla="*/ 148 h 322"/>
              <a:gd name="T32" fmla="*/ 213 w 374"/>
              <a:gd name="T33" fmla="*/ 148 h 322"/>
              <a:gd name="T34" fmla="*/ 213 w 374"/>
              <a:gd name="T35" fmla="*/ 163 h 322"/>
              <a:gd name="T36" fmla="*/ 0 w 374"/>
              <a:gd name="T37" fmla="*/ 0 h 322"/>
              <a:gd name="T38" fmla="*/ 0 w 374"/>
              <a:gd name="T39" fmla="*/ 322 h 322"/>
              <a:gd name="T40" fmla="*/ 374 w 374"/>
              <a:gd name="T41" fmla="*/ 322 h 322"/>
              <a:gd name="T42" fmla="*/ 374 w 374"/>
              <a:gd name="T43" fmla="*/ 0 h 322"/>
              <a:gd name="T44" fmla="*/ 0 w 374"/>
              <a:gd name="T45" fmla="*/ 0 h 322"/>
              <a:gd name="T46" fmla="*/ 354 w 374"/>
              <a:gd name="T47" fmla="*/ 300 h 322"/>
              <a:gd name="T48" fmla="*/ 22 w 374"/>
              <a:gd name="T49" fmla="*/ 300 h 322"/>
              <a:gd name="T50" fmla="*/ 22 w 374"/>
              <a:gd name="T51" fmla="*/ 53 h 322"/>
              <a:gd name="T52" fmla="*/ 354 w 374"/>
              <a:gd name="T53" fmla="*/ 53 h 322"/>
              <a:gd name="T54" fmla="*/ 354 w 374"/>
              <a:gd name="T55" fmla="*/ 300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74" h="322">
                <a:moveTo>
                  <a:pt x="333" y="75"/>
                </a:moveTo>
                <a:lnTo>
                  <a:pt x="43" y="75"/>
                </a:lnTo>
                <a:lnTo>
                  <a:pt x="43" y="279"/>
                </a:lnTo>
                <a:lnTo>
                  <a:pt x="333" y="279"/>
                </a:lnTo>
                <a:lnTo>
                  <a:pt x="333" y="75"/>
                </a:lnTo>
                <a:close/>
                <a:moveTo>
                  <a:pt x="133" y="139"/>
                </a:moveTo>
                <a:lnTo>
                  <a:pt x="71" y="165"/>
                </a:lnTo>
                <a:lnTo>
                  <a:pt x="71" y="148"/>
                </a:lnTo>
                <a:lnTo>
                  <a:pt x="118" y="131"/>
                </a:lnTo>
                <a:lnTo>
                  <a:pt x="71" y="113"/>
                </a:lnTo>
                <a:lnTo>
                  <a:pt x="71" y="96"/>
                </a:lnTo>
                <a:lnTo>
                  <a:pt x="133" y="124"/>
                </a:lnTo>
                <a:lnTo>
                  <a:pt x="133" y="139"/>
                </a:lnTo>
                <a:close/>
                <a:moveTo>
                  <a:pt x="213" y="163"/>
                </a:moveTo>
                <a:lnTo>
                  <a:pt x="153" y="163"/>
                </a:lnTo>
                <a:lnTo>
                  <a:pt x="153" y="148"/>
                </a:lnTo>
                <a:lnTo>
                  <a:pt x="213" y="148"/>
                </a:lnTo>
                <a:lnTo>
                  <a:pt x="213" y="163"/>
                </a:lnTo>
                <a:close/>
                <a:moveTo>
                  <a:pt x="0" y="0"/>
                </a:moveTo>
                <a:lnTo>
                  <a:pt x="0" y="322"/>
                </a:lnTo>
                <a:lnTo>
                  <a:pt x="374" y="322"/>
                </a:lnTo>
                <a:lnTo>
                  <a:pt x="374" y="0"/>
                </a:lnTo>
                <a:lnTo>
                  <a:pt x="0" y="0"/>
                </a:lnTo>
                <a:close/>
                <a:moveTo>
                  <a:pt x="354" y="300"/>
                </a:moveTo>
                <a:lnTo>
                  <a:pt x="22" y="300"/>
                </a:lnTo>
                <a:lnTo>
                  <a:pt x="22" y="53"/>
                </a:lnTo>
                <a:lnTo>
                  <a:pt x="354" y="53"/>
                </a:lnTo>
                <a:lnTo>
                  <a:pt x="354" y="3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895844" y="3603582"/>
            <a:ext cx="655226" cy="455058"/>
            <a:chOff x="5895844" y="3603582"/>
            <a:chExt cx="655226" cy="455058"/>
          </a:xfrm>
        </p:grpSpPr>
        <p:sp>
          <p:nvSpPr>
            <p:cNvPr id="34" name="Freeform 32"/>
            <p:cNvSpPr>
              <a:spLocks noEditPoints="1"/>
            </p:cNvSpPr>
            <p:nvPr/>
          </p:nvSpPr>
          <p:spPr bwMode="auto">
            <a:xfrm>
              <a:off x="5895844" y="3698625"/>
              <a:ext cx="655226" cy="328333"/>
            </a:xfrm>
            <a:custGeom>
              <a:avLst/>
              <a:gdLst>
                <a:gd name="T0" fmla="*/ 71 w 212"/>
                <a:gd name="T1" fmla="*/ 17 h 106"/>
                <a:gd name="T2" fmla="*/ 70 w 212"/>
                <a:gd name="T3" fmla="*/ 8 h 106"/>
                <a:gd name="T4" fmla="*/ 65 w 212"/>
                <a:gd name="T5" fmla="*/ 6 h 106"/>
                <a:gd name="T6" fmla="*/ 34 w 212"/>
                <a:gd name="T7" fmla="*/ 33 h 106"/>
                <a:gd name="T8" fmla="*/ 36 w 212"/>
                <a:gd name="T9" fmla="*/ 50 h 106"/>
                <a:gd name="T10" fmla="*/ 39 w 212"/>
                <a:gd name="T11" fmla="*/ 60 h 106"/>
                <a:gd name="T12" fmla="*/ 39 w 212"/>
                <a:gd name="T13" fmla="*/ 65 h 106"/>
                <a:gd name="T14" fmla="*/ 30 w 212"/>
                <a:gd name="T15" fmla="*/ 74 h 106"/>
                <a:gd name="T16" fmla="*/ 1 w 212"/>
                <a:gd name="T17" fmla="*/ 89 h 106"/>
                <a:gd name="T18" fmla="*/ 25 w 212"/>
                <a:gd name="T19" fmla="*/ 106 h 106"/>
                <a:gd name="T20" fmla="*/ 25 w 212"/>
                <a:gd name="T21" fmla="*/ 93 h 106"/>
                <a:gd name="T22" fmla="*/ 25 w 212"/>
                <a:gd name="T23" fmla="*/ 91 h 106"/>
                <a:gd name="T24" fmla="*/ 46 w 212"/>
                <a:gd name="T25" fmla="*/ 76 h 106"/>
                <a:gd name="T26" fmla="*/ 69 w 212"/>
                <a:gd name="T27" fmla="*/ 67 h 106"/>
                <a:gd name="T28" fmla="*/ 66 w 212"/>
                <a:gd name="T29" fmla="*/ 65 h 106"/>
                <a:gd name="T30" fmla="*/ 70 w 212"/>
                <a:gd name="T31" fmla="*/ 52 h 106"/>
                <a:gd name="T32" fmla="*/ 75 w 212"/>
                <a:gd name="T33" fmla="*/ 45 h 106"/>
                <a:gd name="T34" fmla="*/ 70 w 212"/>
                <a:gd name="T35" fmla="*/ 24 h 106"/>
                <a:gd name="T36" fmla="*/ 211 w 212"/>
                <a:gd name="T37" fmla="*/ 89 h 106"/>
                <a:gd name="T38" fmla="*/ 182 w 212"/>
                <a:gd name="T39" fmla="*/ 74 h 106"/>
                <a:gd name="T40" fmla="*/ 173 w 212"/>
                <a:gd name="T41" fmla="*/ 65 h 106"/>
                <a:gd name="T42" fmla="*/ 173 w 212"/>
                <a:gd name="T43" fmla="*/ 59 h 106"/>
                <a:gd name="T44" fmla="*/ 177 w 212"/>
                <a:gd name="T45" fmla="*/ 49 h 106"/>
                <a:gd name="T46" fmla="*/ 178 w 212"/>
                <a:gd name="T47" fmla="*/ 37 h 106"/>
                <a:gd name="T48" fmla="*/ 178 w 212"/>
                <a:gd name="T49" fmla="*/ 23 h 106"/>
                <a:gd name="T50" fmla="*/ 174 w 212"/>
                <a:gd name="T51" fmla="*/ 8 h 106"/>
                <a:gd name="T52" fmla="*/ 168 w 212"/>
                <a:gd name="T53" fmla="*/ 6 h 106"/>
                <a:gd name="T54" fmla="*/ 139 w 212"/>
                <a:gd name="T55" fmla="*/ 12 h 106"/>
                <a:gd name="T56" fmla="*/ 139 w 212"/>
                <a:gd name="T57" fmla="*/ 15 h 106"/>
                <a:gd name="T58" fmla="*/ 140 w 212"/>
                <a:gd name="T59" fmla="*/ 17 h 106"/>
                <a:gd name="T60" fmla="*/ 138 w 212"/>
                <a:gd name="T61" fmla="*/ 41 h 106"/>
                <a:gd name="T62" fmla="*/ 139 w 212"/>
                <a:gd name="T63" fmla="*/ 50 h 106"/>
                <a:gd name="T64" fmla="*/ 142 w 212"/>
                <a:gd name="T65" fmla="*/ 60 h 106"/>
                <a:gd name="T66" fmla="*/ 143 w 212"/>
                <a:gd name="T67" fmla="*/ 65 h 106"/>
                <a:gd name="T68" fmla="*/ 156 w 212"/>
                <a:gd name="T69" fmla="*/ 72 h 106"/>
                <a:gd name="T70" fmla="*/ 170 w 212"/>
                <a:gd name="T71" fmla="*/ 78 h 106"/>
                <a:gd name="T72" fmla="*/ 187 w 212"/>
                <a:gd name="T73" fmla="*/ 92 h 106"/>
                <a:gd name="T74" fmla="*/ 187 w 212"/>
                <a:gd name="T75" fmla="*/ 101 h 106"/>
                <a:gd name="T76" fmla="*/ 212 w 212"/>
                <a:gd name="T7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12" h="106">
                  <a:moveTo>
                    <a:pt x="69" y="22"/>
                  </a:moveTo>
                  <a:cubicBezTo>
                    <a:pt x="69" y="20"/>
                    <a:pt x="70" y="18"/>
                    <a:pt x="71" y="17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1" y="13"/>
                    <a:pt x="70" y="11"/>
                    <a:pt x="70" y="8"/>
                  </a:cubicBezTo>
                  <a:cubicBezTo>
                    <a:pt x="67" y="8"/>
                    <a:pt x="67" y="8"/>
                    <a:pt x="67" y="8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56" y="0"/>
                    <a:pt x="47" y="4"/>
                    <a:pt x="42" y="6"/>
                  </a:cubicBezTo>
                  <a:cubicBezTo>
                    <a:pt x="35" y="8"/>
                    <a:pt x="30" y="18"/>
                    <a:pt x="34" y="33"/>
                  </a:cubicBezTo>
                  <a:cubicBezTo>
                    <a:pt x="34" y="36"/>
                    <a:pt x="32" y="37"/>
                    <a:pt x="32" y="38"/>
                  </a:cubicBezTo>
                  <a:cubicBezTo>
                    <a:pt x="33" y="41"/>
                    <a:pt x="33" y="49"/>
                    <a:pt x="36" y="50"/>
                  </a:cubicBezTo>
                  <a:cubicBezTo>
                    <a:pt x="36" y="51"/>
                    <a:pt x="38" y="51"/>
                    <a:pt x="38" y="51"/>
                  </a:cubicBezTo>
                  <a:cubicBezTo>
                    <a:pt x="38" y="54"/>
                    <a:pt x="38" y="57"/>
                    <a:pt x="39" y="60"/>
                  </a:cubicBezTo>
                  <a:cubicBezTo>
                    <a:pt x="39" y="62"/>
                    <a:pt x="41" y="62"/>
                    <a:pt x="42" y="65"/>
                  </a:cubicBezTo>
                  <a:cubicBezTo>
                    <a:pt x="39" y="65"/>
                    <a:pt x="39" y="65"/>
                    <a:pt x="39" y="65"/>
                  </a:cubicBezTo>
                  <a:cubicBezTo>
                    <a:pt x="38" y="67"/>
                    <a:pt x="37" y="72"/>
                    <a:pt x="35" y="73"/>
                  </a:cubicBezTo>
                  <a:cubicBezTo>
                    <a:pt x="33" y="73"/>
                    <a:pt x="32" y="74"/>
                    <a:pt x="30" y="74"/>
                  </a:cubicBezTo>
                  <a:cubicBezTo>
                    <a:pt x="25" y="76"/>
                    <a:pt x="19" y="79"/>
                    <a:pt x="13" y="81"/>
                  </a:cubicBezTo>
                  <a:cubicBezTo>
                    <a:pt x="8" y="83"/>
                    <a:pt x="2" y="84"/>
                    <a:pt x="1" y="89"/>
                  </a:cubicBezTo>
                  <a:cubicBezTo>
                    <a:pt x="1" y="93"/>
                    <a:pt x="0" y="101"/>
                    <a:pt x="0" y="106"/>
                  </a:cubicBezTo>
                  <a:cubicBezTo>
                    <a:pt x="25" y="106"/>
                    <a:pt x="25" y="106"/>
                    <a:pt x="25" y="106"/>
                  </a:cubicBezTo>
                  <a:cubicBezTo>
                    <a:pt x="25" y="104"/>
                    <a:pt x="25" y="103"/>
                    <a:pt x="25" y="101"/>
                  </a:cubicBezTo>
                  <a:cubicBezTo>
                    <a:pt x="25" y="98"/>
                    <a:pt x="25" y="95"/>
                    <a:pt x="25" y="93"/>
                  </a:cubicBezTo>
                  <a:cubicBezTo>
                    <a:pt x="25" y="92"/>
                    <a:pt x="25" y="92"/>
                    <a:pt x="25" y="92"/>
                  </a:cubicBezTo>
                  <a:cubicBezTo>
                    <a:pt x="25" y="91"/>
                    <a:pt x="25" y="91"/>
                    <a:pt x="25" y="91"/>
                  </a:cubicBezTo>
                  <a:cubicBezTo>
                    <a:pt x="28" y="83"/>
                    <a:pt x="36" y="80"/>
                    <a:pt x="42" y="78"/>
                  </a:cubicBezTo>
                  <a:cubicBezTo>
                    <a:pt x="44" y="77"/>
                    <a:pt x="45" y="77"/>
                    <a:pt x="46" y="76"/>
                  </a:cubicBezTo>
                  <a:cubicBezTo>
                    <a:pt x="49" y="75"/>
                    <a:pt x="53" y="74"/>
                    <a:pt x="56" y="72"/>
                  </a:cubicBezTo>
                  <a:cubicBezTo>
                    <a:pt x="60" y="70"/>
                    <a:pt x="65" y="68"/>
                    <a:pt x="69" y="67"/>
                  </a:cubicBezTo>
                  <a:cubicBezTo>
                    <a:pt x="69" y="66"/>
                    <a:pt x="69" y="66"/>
                    <a:pt x="69" y="65"/>
                  </a:cubicBezTo>
                  <a:cubicBezTo>
                    <a:pt x="68" y="65"/>
                    <a:pt x="67" y="65"/>
                    <a:pt x="66" y="65"/>
                  </a:cubicBezTo>
                  <a:cubicBezTo>
                    <a:pt x="66" y="62"/>
                    <a:pt x="68" y="61"/>
                    <a:pt x="69" y="59"/>
                  </a:cubicBezTo>
                  <a:cubicBezTo>
                    <a:pt x="70" y="57"/>
                    <a:pt x="69" y="54"/>
                    <a:pt x="70" y="52"/>
                  </a:cubicBezTo>
                  <a:cubicBezTo>
                    <a:pt x="71" y="51"/>
                    <a:pt x="73" y="50"/>
                    <a:pt x="73" y="49"/>
                  </a:cubicBezTo>
                  <a:cubicBezTo>
                    <a:pt x="74" y="48"/>
                    <a:pt x="75" y="46"/>
                    <a:pt x="75" y="45"/>
                  </a:cubicBezTo>
                  <a:cubicBezTo>
                    <a:pt x="75" y="44"/>
                    <a:pt x="75" y="43"/>
                    <a:pt x="75" y="43"/>
                  </a:cubicBezTo>
                  <a:cubicBezTo>
                    <a:pt x="71" y="38"/>
                    <a:pt x="70" y="30"/>
                    <a:pt x="70" y="24"/>
                  </a:cubicBezTo>
                  <a:cubicBezTo>
                    <a:pt x="70" y="23"/>
                    <a:pt x="70" y="23"/>
                    <a:pt x="69" y="22"/>
                  </a:cubicBezTo>
                  <a:close/>
                  <a:moveTo>
                    <a:pt x="211" y="89"/>
                  </a:moveTo>
                  <a:cubicBezTo>
                    <a:pt x="210" y="84"/>
                    <a:pt x="204" y="83"/>
                    <a:pt x="199" y="81"/>
                  </a:cubicBezTo>
                  <a:cubicBezTo>
                    <a:pt x="193" y="79"/>
                    <a:pt x="187" y="76"/>
                    <a:pt x="182" y="74"/>
                  </a:cubicBezTo>
                  <a:cubicBezTo>
                    <a:pt x="180" y="74"/>
                    <a:pt x="179" y="73"/>
                    <a:pt x="177" y="73"/>
                  </a:cubicBezTo>
                  <a:cubicBezTo>
                    <a:pt x="175" y="72"/>
                    <a:pt x="174" y="67"/>
                    <a:pt x="173" y="65"/>
                  </a:cubicBezTo>
                  <a:cubicBezTo>
                    <a:pt x="172" y="65"/>
                    <a:pt x="171" y="65"/>
                    <a:pt x="170" y="65"/>
                  </a:cubicBezTo>
                  <a:cubicBezTo>
                    <a:pt x="170" y="62"/>
                    <a:pt x="172" y="61"/>
                    <a:pt x="173" y="59"/>
                  </a:cubicBezTo>
                  <a:cubicBezTo>
                    <a:pt x="173" y="57"/>
                    <a:pt x="173" y="54"/>
                    <a:pt x="174" y="52"/>
                  </a:cubicBezTo>
                  <a:cubicBezTo>
                    <a:pt x="175" y="51"/>
                    <a:pt x="176" y="50"/>
                    <a:pt x="177" y="49"/>
                  </a:cubicBezTo>
                  <a:cubicBezTo>
                    <a:pt x="178" y="48"/>
                    <a:pt x="178" y="46"/>
                    <a:pt x="179" y="45"/>
                  </a:cubicBezTo>
                  <a:cubicBezTo>
                    <a:pt x="179" y="43"/>
                    <a:pt x="180" y="39"/>
                    <a:pt x="178" y="37"/>
                  </a:cubicBezTo>
                  <a:cubicBezTo>
                    <a:pt x="178" y="35"/>
                    <a:pt x="177" y="35"/>
                    <a:pt x="177" y="34"/>
                  </a:cubicBezTo>
                  <a:cubicBezTo>
                    <a:pt x="177" y="31"/>
                    <a:pt x="178" y="25"/>
                    <a:pt x="178" y="23"/>
                  </a:cubicBezTo>
                  <a:cubicBezTo>
                    <a:pt x="178" y="20"/>
                    <a:pt x="178" y="16"/>
                    <a:pt x="177" y="13"/>
                  </a:cubicBezTo>
                  <a:cubicBezTo>
                    <a:pt x="177" y="13"/>
                    <a:pt x="176" y="9"/>
                    <a:pt x="174" y="8"/>
                  </a:cubicBezTo>
                  <a:cubicBezTo>
                    <a:pt x="171" y="8"/>
                    <a:pt x="171" y="8"/>
                    <a:pt x="171" y="8"/>
                  </a:cubicBezTo>
                  <a:cubicBezTo>
                    <a:pt x="168" y="6"/>
                    <a:pt x="168" y="6"/>
                    <a:pt x="168" y="6"/>
                  </a:cubicBezTo>
                  <a:cubicBezTo>
                    <a:pt x="160" y="0"/>
                    <a:pt x="151" y="4"/>
                    <a:pt x="146" y="6"/>
                  </a:cubicBezTo>
                  <a:cubicBezTo>
                    <a:pt x="143" y="7"/>
                    <a:pt x="141" y="9"/>
                    <a:pt x="139" y="12"/>
                  </a:cubicBezTo>
                  <a:cubicBezTo>
                    <a:pt x="139" y="13"/>
                    <a:pt x="139" y="14"/>
                    <a:pt x="139" y="14"/>
                  </a:cubicBezTo>
                  <a:cubicBezTo>
                    <a:pt x="139" y="15"/>
                    <a:pt x="139" y="15"/>
                    <a:pt x="139" y="15"/>
                  </a:cubicBezTo>
                  <a:cubicBezTo>
                    <a:pt x="139" y="15"/>
                    <a:pt x="139" y="15"/>
                    <a:pt x="139" y="15"/>
                  </a:cubicBezTo>
                  <a:cubicBezTo>
                    <a:pt x="140" y="16"/>
                    <a:pt x="140" y="16"/>
                    <a:pt x="140" y="17"/>
                  </a:cubicBezTo>
                  <a:cubicBezTo>
                    <a:pt x="143" y="22"/>
                    <a:pt x="142" y="28"/>
                    <a:pt x="141" y="32"/>
                  </a:cubicBezTo>
                  <a:cubicBezTo>
                    <a:pt x="141" y="34"/>
                    <a:pt x="140" y="38"/>
                    <a:pt x="138" y="41"/>
                  </a:cubicBezTo>
                  <a:cubicBezTo>
                    <a:pt x="137" y="41"/>
                    <a:pt x="137" y="42"/>
                    <a:pt x="136" y="42"/>
                  </a:cubicBezTo>
                  <a:cubicBezTo>
                    <a:pt x="137" y="46"/>
                    <a:pt x="137" y="49"/>
                    <a:pt x="139" y="50"/>
                  </a:cubicBezTo>
                  <a:cubicBezTo>
                    <a:pt x="140" y="51"/>
                    <a:pt x="142" y="51"/>
                    <a:pt x="142" y="51"/>
                  </a:cubicBezTo>
                  <a:cubicBezTo>
                    <a:pt x="142" y="54"/>
                    <a:pt x="142" y="57"/>
                    <a:pt x="142" y="60"/>
                  </a:cubicBezTo>
                  <a:cubicBezTo>
                    <a:pt x="143" y="62"/>
                    <a:pt x="145" y="62"/>
                    <a:pt x="145" y="65"/>
                  </a:cubicBezTo>
                  <a:cubicBezTo>
                    <a:pt x="143" y="65"/>
                    <a:pt x="143" y="65"/>
                    <a:pt x="143" y="65"/>
                  </a:cubicBezTo>
                  <a:cubicBezTo>
                    <a:pt x="143" y="66"/>
                    <a:pt x="143" y="66"/>
                    <a:pt x="143" y="67"/>
                  </a:cubicBezTo>
                  <a:cubicBezTo>
                    <a:pt x="147" y="68"/>
                    <a:pt x="152" y="70"/>
                    <a:pt x="156" y="72"/>
                  </a:cubicBezTo>
                  <a:cubicBezTo>
                    <a:pt x="160" y="74"/>
                    <a:pt x="163" y="75"/>
                    <a:pt x="166" y="76"/>
                  </a:cubicBezTo>
                  <a:cubicBezTo>
                    <a:pt x="167" y="77"/>
                    <a:pt x="168" y="77"/>
                    <a:pt x="170" y="78"/>
                  </a:cubicBezTo>
                  <a:cubicBezTo>
                    <a:pt x="176" y="80"/>
                    <a:pt x="184" y="83"/>
                    <a:pt x="187" y="91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7" y="93"/>
                    <a:pt x="187" y="93"/>
                    <a:pt x="187" y="93"/>
                  </a:cubicBezTo>
                  <a:cubicBezTo>
                    <a:pt x="187" y="95"/>
                    <a:pt x="187" y="98"/>
                    <a:pt x="187" y="101"/>
                  </a:cubicBezTo>
                  <a:cubicBezTo>
                    <a:pt x="187" y="103"/>
                    <a:pt x="187" y="104"/>
                    <a:pt x="187" y="106"/>
                  </a:cubicBezTo>
                  <a:cubicBezTo>
                    <a:pt x="212" y="106"/>
                    <a:pt x="212" y="106"/>
                    <a:pt x="212" y="106"/>
                  </a:cubicBezTo>
                  <a:cubicBezTo>
                    <a:pt x="212" y="101"/>
                    <a:pt x="211" y="93"/>
                    <a:pt x="211" y="8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35" name="Freeform 33"/>
            <p:cNvSpPr>
              <a:spLocks/>
            </p:cNvSpPr>
            <p:nvPr/>
          </p:nvSpPr>
          <p:spPr bwMode="auto">
            <a:xfrm>
              <a:off x="5992328" y="3603582"/>
              <a:ext cx="462258" cy="455058"/>
            </a:xfrm>
            <a:custGeom>
              <a:avLst/>
              <a:gdLst>
                <a:gd name="T0" fmla="*/ 102 w 150"/>
                <a:gd name="T1" fmla="*/ 17 h 147"/>
                <a:gd name="T2" fmla="*/ 103 w 150"/>
                <a:gd name="T3" fmla="*/ 32 h 147"/>
                <a:gd name="T4" fmla="*/ 102 w 150"/>
                <a:gd name="T5" fmla="*/ 46 h 147"/>
                <a:gd name="T6" fmla="*/ 104 w 150"/>
                <a:gd name="T7" fmla="*/ 50 h 147"/>
                <a:gd name="T8" fmla="*/ 104 w 150"/>
                <a:gd name="T9" fmla="*/ 62 h 147"/>
                <a:gd name="T10" fmla="*/ 102 w 150"/>
                <a:gd name="T11" fmla="*/ 68 h 147"/>
                <a:gd name="T12" fmla="*/ 97 w 150"/>
                <a:gd name="T13" fmla="*/ 72 h 147"/>
                <a:gd name="T14" fmla="*/ 96 w 150"/>
                <a:gd name="T15" fmla="*/ 82 h 147"/>
                <a:gd name="T16" fmla="*/ 92 w 150"/>
                <a:gd name="T17" fmla="*/ 90 h 147"/>
                <a:gd name="T18" fmla="*/ 96 w 150"/>
                <a:gd name="T19" fmla="*/ 90 h 147"/>
                <a:gd name="T20" fmla="*/ 102 w 150"/>
                <a:gd name="T21" fmla="*/ 101 h 147"/>
                <a:gd name="T22" fmla="*/ 109 w 150"/>
                <a:gd name="T23" fmla="*/ 103 h 147"/>
                <a:gd name="T24" fmla="*/ 132 w 150"/>
                <a:gd name="T25" fmla="*/ 113 h 147"/>
                <a:gd name="T26" fmla="*/ 150 w 150"/>
                <a:gd name="T27" fmla="*/ 124 h 147"/>
                <a:gd name="T28" fmla="*/ 150 w 150"/>
                <a:gd name="T29" fmla="*/ 147 h 147"/>
                <a:gd name="T30" fmla="*/ 0 w 150"/>
                <a:gd name="T31" fmla="*/ 147 h 147"/>
                <a:gd name="T32" fmla="*/ 0 w 150"/>
                <a:gd name="T33" fmla="*/ 124 h 147"/>
                <a:gd name="T34" fmla="*/ 18 w 150"/>
                <a:gd name="T35" fmla="*/ 113 h 147"/>
                <a:gd name="T36" fmla="*/ 41 w 150"/>
                <a:gd name="T37" fmla="*/ 103 h 147"/>
                <a:gd name="T38" fmla="*/ 48 w 150"/>
                <a:gd name="T39" fmla="*/ 101 h 147"/>
                <a:gd name="T40" fmla="*/ 54 w 150"/>
                <a:gd name="T41" fmla="*/ 90 h 147"/>
                <a:gd name="T42" fmla="*/ 57 w 150"/>
                <a:gd name="T43" fmla="*/ 90 h 147"/>
                <a:gd name="T44" fmla="*/ 53 w 150"/>
                <a:gd name="T45" fmla="*/ 83 h 147"/>
                <a:gd name="T46" fmla="*/ 52 w 150"/>
                <a:gd name="T47" fmla="*/ 70 h 147"/>
                <a:gd name="T48" fmla="*/ 49 w 150"/>
                <a:gd name="T49" fmla="*/ 70 h 147"/>
                <a:gd name="T50" fmla="*/ 44 w 150"/>
                <a:gd name="T51" fmla="*/ 53 h 147"/>
                <a:gd name="T52" fmla="*/ 46 w 150"/>
                <a:gd name="T53" fmla="*/ 46 h 147"/>
                <a:gd name="T54" fmla="*/ 58 w 150"/>
                <a:gd name="T55" fmla="*/ 7 h 147"/>
                <a:gd name="T56" fmla="*/ 90 w 150"/>
                <a:gd name="T57" fmla="*/ 7 h 147"/>
                <a:gd name="T58" fmla="*/ 93 w 150"/>
                <a:gd name="T59" fmla="*/ 10 h 147"/>
                <a:gd name="T60" fmla="*/ 98 w 150"/>
                <a:gd name="T61" fmla="*/ 10 h 147"/>
                <a:gd name="T62" fmla="*/ 102 w 150"/>
                <a:gd name="T63" fmla="*/ 1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0" h="147">
                  <a:moveTo>
                    <a:pt x="102" y="17"/>
                  </a:moveTo>
                  <a:cubicBezTo>
                    <a:pt x="103" y="22"/>
                    <a:pt x="103" y="26"/>
                    <a:pt x="103" y="32"/>
                  </a:cubicBezTo>
                  <a:cubicBezTo>
                    <a:pt x="103" y="34"/>
                    <a:pt x="102" y="43"/>
                    <a:pt x="102" y="46"/>
                  </a:cubicBezTo>
                  <a:cubicBezTo>
                    <a:pt x="102" y="48"/>
                    <a:pt x="103" y="48"/>
                    <a:pt x="104" y="50"/>
                  </a:cubicBezTo>
                  <a:cubicBezTo>
                    <a:pt x="105" y="54"/>
                    <a:pt x="105" y="59"/>
                    <a:pt x="104" y="62"/>
                  </a:cubicBezTo>
                  <a:cubicBezTo>
                    <a:pt x="104" y="64"/>
                    <a:pt x="103" y="66"/>
                    <a:pt x="102" y="68"/>
                  </a:cubicBezTo>
                  <a:cubicBezTo>
                    <a:pt x="101" y="70"/>
                    <a:pt x="98" y="70"/>
                    <a:pt x="97" y="72"/>
                  </a:cubicBezTo>
                  <a:cubicBezTo>
                    <a:pt x="96" y="75"/>
                    <a:pt x="97" y="78"/>
                    <a:pt x="96" y="82"/>
                  </a:cubicBezTo>
                  <a:cubicBezTo>
                    <a:pt x="95" y="85"/>
                    <a:pt x="92" y="85"/>
                    <a:pt x="92" y="90"/>
                  </a:cubicBezTo>
                  <a:cubicBezTo>
                    <a:pt x="93" y="90"/>
                    <a:pt x="94" y="90"/>
                    <a:pt x="96" y="90"/>
                  </a:cubicBezTo>
                  <a:cubicBezTo>
                    <a:pt x="97" y="93"/>
                    <a:pt x="100" y="99"/>
                    <a:pt x="102" y="101"/>
                  </a:cubicBezTo>
                  <a:cubicBezTo>
                    <a:pt x="104" y="102"/>
                    <a:pt x="107" y="102"/>
                    <a:pt x="109" y="103"/>
                  </a:cubicBezTo>
                  <a:cubicBezTo>
                    <a:pt x="116" y="106"/>
                    <a:pt x="125" y="110"/>
                    <a:pt x="132" y="113"/>
                  </a:cubicBezTo>
                  <a:cubicBezTo>
                    <a:pt x="139" y="116"/>
                    <a:pt x="148" y="117"/>
                    <a:pt x="150" y="124"/>
                  </a:cubicBezTo>
                  <a:cubicBezTo>
                    <a:pt x="150" y="129"/>
                    <a:pt x="150" y="141"/>
                    <a:pt x="15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1"/>
                    <a:pt x="0" y="129"/>
                    <a:pt x="0" y="124"/>
                  </a:cubicBezTo>
                  <a:cubicBezTo>
                    <a:pt x="3" y="117"/>
                    <a:pt x="11" y="116"/>
                    <a:pt x="18" y="113"/>
                  </a:cubicBezTo>
                  <a:cubicBezTo>
                    <a:pt x="25" y="110"/>
                    <a:pt x="34" y="106"/>
                    <a:pt x="41" y="103"/>
                  </a:cubicBezTo>
                  <a:cubicBezTo>
                    <a:pt x="44" y="102"/>
                    <a:pt x="46" y="102"/>
                    <a:pt x="48" y="101"/>
                  </a:cubicBezTo>
                  <a:cubicBezTo>
                    <a:pt x="50" y="99"/>
                    <a:pt x="53" y="93"/>
                    <a:pt x="54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7" y="86"/>
                    <a:pt x="54" y="85"/>
                    <a:pt x="53" y="83"/>
                  </a:cubicBezTo>
                  <a:cubicBezTo>
                    <a:pt x="53" y="79"/>
                    <a:pt x="53" y="74"/>
                    <a:pt x="52" y="70"/>
                  </a:cubicBezTo>
                  <a:cubicBezTo>
                    <a:pt x="52" y="71"/>
                    <a:pt x="49" y="70"/>
                    <a:pt x="49" y="70"/>
                  </a:cubicBezTo>
                  <a:cubicBezTo>
                    <a:pt x="45" y="67"/>
                    <a:pt x="45" y="57"/>
                    <a:pt x="44" y="53"/>
                  </a:cubicBezTo>
                  <a:cubicBezTo>
                    <a:pt x="44" y="51"/>
                    <a:pt x="47" y="49"/>
                    <a:pt x="46" y="46"/>
                  </a:cubicBezTo>
                  <a:cubicBezTo>
                    <a:pt x="42" y="25"/>
                    <a:pt x="48" y="11"/>
                    <a:pt x="58" y="7"/>
                  </a:cubicBezTo>
                  <a:cubicBezTo>
                    <a:pt x="65" y="5"/>
                    <a:pt x="78" y="0"/>
                    <a:pt x="90" y="7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100" y="12"/>
                    <a:pt x="102" y="17"/>
                    <a:pt x="102" y="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4220115" y="577334"/>
            <a:ext cx="3451938" cy="5232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项目开发历程</a:t>
            </a:r>
            <a:r>
              <a:rPr lang="en-US" altLang="zh-CN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天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1285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网站页面开发流程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476" y="1248935"/>
            <a:ext cx="9908323" cy="5099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875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05160" y="1372916"/>
            <a:ext cx="8572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b="1" dirty="0" smtClean="0">
                <a:solidFill>
                  <a:schemeClr val="bg1"/>
                </a:solidFill>
              </a:rPr>
              <a:t>1</a:t>
            </a:r>
            <a:endParaRPr lang="zh-CN" altLang="en-US" sz="199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47410" y="2813155"/>
            <a:ext cx="47815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主页 </a:t>
            </a:r>
            <a:r>
              <a:rPr lang="en-US" altLang="zh-CN" sz="4400" b="1" dirty="0" smtClean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  <a:hlinkClick r:id="rId2" action="ppaction://hlinkfile"/>
              </a:rPr>
              <a:t>First-Index</a:t>
            </a:r>
            <a:endParaRPr lang="zh-CN" altLang="en-US" sz="4400" b="1" dirty="0">
              <a:solidFill>
                <a:schemeClr val="bg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87923929"/>
      </p:ext>
    </p:extLst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网站主页头部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155" y="4056637"/>
            <a:ext cx="3324682" cy="21543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946" y="1773918"/>
            <a:ext cx="3325908" cy="187665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561155" y="1633538"/>
            <a:ext cx="3325908" cy="2157411"/>
          </a:xfrm>
          <a:prstGeom prst="rect">
            <a:avLst/>
          </a:prstGeom>
          <a:solidFill>
            <a:srgbClr val="42D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680946" y="4053581"/>
            <a:ext cx="3325908" cy="2157411"/>
          </a:xfrm>
          <a:prstGeom prst="rect">
            <a:avLst/>
          </a:prstGeom>
          <a:solidFill>
            <a:srgbClr val="42D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664772" y="1957421"/>
            <a:ext cx="3117448" cy="150964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主页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面头部采用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bootstrap </a:t>
            </a:r>
            <a:r>
              <a:rPr lang="en-US" altLang="zh-CN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nav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的形式进行布局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457200">
              <a:lnSpc>
                <a:spcPct val="130000"/>
              </a:lnSpc>
            </a:pPr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采用缘由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 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布局方便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项目成形速度更快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结构更加稳固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785176" y="4197414"/>
            <a:ext cx="3117448" cy="186974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Bootstrap 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是一种成熟切适用于多种设备的前端框架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也是目前最流行的一种框架之一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</a:p>
          <a:p>
            <a:pPr lvl="0" defTabSz="457200">
              <a:lnSpc>
                <a:spcPct val="13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依靠</a:t>
            </a:r>
            <a:r>
              <a:rPr lang="en-US" altLang="zh-CN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Jquery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,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实现快速布局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以及特效的实现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1156" y="4053580"/>
            <a:ext cx="3314136" cy="2157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888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5057374" y="1663700"/>
            <a:ext cx="2025915" cy="1194148"/>
          </a:xfrm>
          <a:custGeom>
            <a:avLst/>
            <a:gdLst>
              <a:gd name="T0" fmla="*/ 579995 w 798"/>
              <a:gd name="T1" fmla="*/ 631863 h 470"/>
              <a:gd name="T2" fmla="*/ 659537 w 798"/>
              <a:gd name="T3" fmla="*/ 779463 h 470"/>
              <a:gd name="T4" fmla="*/ 737422 w 798"/>
              <a:gd name="T5" fmla="*/ 631863 h 470"/>
              <a:gd name="T6" fmla="*/ 1045648 w 798"/>
              <a:gd name="T7" fmla="*/ 728052 h 470"/>
              <a:gd name="T8" fmla="*/ 1322388 w 798"/>
              <a:gd name="T9" fmla="*/ 230522 h 470"/>
              <a:gd name="T10" fmla="*/ 0 w 798"/>
              <a:gd name="T11" fmla="*/ 227205 h 470"/>
              <a:gd name="T12" fmla="*/ 275083 w 798"/>
              <a:gd name="T13" fmla="*/ 726393 h 470"/>
              <a:gd name="T14" fmla="*/ 579995 w 798"/>
              <a:gd name="T15" fmla="*/ 631863 h 47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798" h="470">
                <a:moveTo>
                  <a:pt x="350" y="381"/>
                </a:moveTo>
                <a:cubicBezTo>
                  <a:pt x="398" y="470"/>
                  <a:pt x="398" y="470"/>
                  <a:pt x="398" y="470"/>
                </a:cubicBezTo>
                <a:cubicBezTo>
                  <a:pt x="445" y="381"/>
                  <a:pt x="445" y="381"/>
                  <a:pt x="445" y="381"/>
                </a:cubicBezTo>
                <a:cubicBezTo>
                  <a:pt x="512" y="388"/>
                  <a:pt x="575" y="408"/>
                  <a:pt x="631" y="439"/>
                </a:cubicBezTo>
                <a:cubicBezTo>
                  <a:pt x="798" y="139"/>
                  <a:pt x="798" y="139"/>
                  <a:pt x="798" y="139"/>
                </a:cubicBezTo>
                <a:cubicBezTo>
                  <a:pt x="550" y="1"/>
                  <a:pt x="249" y="0"/>
                  <a:pt x="0" y="137"/>
                </a:cubicBezTo>
                <a:cubicBezTo>
                  <a:pt x="166" y="438"/>
                  <a:pt x="166" y="438"/>
                  <a:pt x="166" y="438"/>
                </a:cubicBezTo>
                <a:cubicBezTo>
                  <a:pt x="222" y="407"/>
                  <a:pt x="284" y="387"/>
                  <a:pt x="350" y="381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Freeform 6"/>
          <p:cNvSpPr>
            <a:spLocks/>
          </p:cNvSpPr>
          <p:nvPr/>
        </p:nvSpPr>
        <p:spPr bwMode="auto">
          <a:xfrm>
            <a:off x="5035482" y="4835122"/>
            <a:ext cx="2025916" cy="1189284"/>
          </a:xfrm>
          <a:custGeom>
            <a:avLst/>
            <a:gdLst>
              <a:gd name="T0" fmla="*/ 594909 w 798"/>
              <a:gd name="T1" fmla="*/ 144310 h 468"/>
              <a:gd name="T2" fmla="*/ 672794 w 798"/>
              <a:gd name="T3" fmla="*/ 0 h 468"/>
              <a:gd name="T4" fmla="*/ 747365 w 798"/>
              <a:gd name="T5" fmla="*/ 144310 h 468"/>
              <a:gd name="T6" fmla="*/ 1050619 w 798"/>
              <a:gd name="T7" fmla="*/ 51421 h 468"/>
              <a:gd name="T8" fmla="*/ 1322388 w 798"/>
              <a:gd name="T9" fmla="*/ 552359 h 468"/>
              <a:gd name="T10" fmla="*/ 0 w 798"/>
              <a:gd name="T11" fmla="*/ 539089 h 468"/>
              <a:gd name="T12" fmla="*/ 280055 w 798"/>
              <a:gd name="T13" fmla="*/ 43127 h 468"/>
              <a:gd name="T14" fmla="*/ 594909 w 798"/>
              <a:gd name="T15" fmla="*/ 144310 h 468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798" h="468">
                <a:moveTo>
                  <a:pt x="359" y="87"/>
                </a:moveTo>
                <a:cubicBezTo>
                  <a:pt x="406" y="0"/>
                  <a:pt x="406" y="0"/>
                  <a:pt x="406" y="0"/>
                </a:cubicBezTo>
                <a:cubicBezTo>
                  <a:pt x="451" y="87"/>
                  <a:pt x="451" y="87"/>
                  <a:pt x="451" y="87"/>
                </a:cubicBezTo>
                <a:cubicBezTo>
                  <a:pt x="517" y="80"/>
                  <a:pt x="579" y="61"/>
                  <a:pt x="634" y="31"/>
                </a:cubicBezTo>
                <a:cubicBezTo>
                  <a:pt x="798" y="333"/>
                  <a:pt x="798" y="333"/>
                  <a:pt x="798" y="333"/>
                </a:cubicBezTo>
                <a:cubicBezTo>
                  <a:pt x="548" y="468"/>
                  <a:pt x="246" y="465"/>
                  <a:pt x="0" y="325"/>
                </a:cubicBezTo>
                <a:cubicBezTo>
                  <a:pt x="169" y="26"/>
                  <a:pt x="169" y="26"/>
                  <a:pt x="169" y="26"/>
                </a:cubicBezTo>
                <a:cubicBezTo>
                  <a:pt x="226" y="59"/>
                  <a:pt x="291" y="80"/>
                  <a:pt x="359" y="87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" name="Freeform 7"/>
          <p:cNvSpPr>
            <a:spLocks/>
          </p:cNvSpPr>
          <p:nvPr/>
        </p:nvSpPr>
        <p:spPr bwMode="auto">
          <a:xfrm>
            <a:off x="3975100" y="3854997"/>
            <a:ext cx="1454379" cy="1770548"/>
          </a:xfrm>
          <a:custGeom>
            <a:avLst/>
            <a:gdLst>
              <a:gd name="T0" fmla="*/ 644481 w 573"/>
              <a:gd name="T1" fmla="*/ 328305 h 697"/>
              <a:gd name="T2" fmla="*/ 806843 w 573"/>
              <a:gd name="T3" fmla="*/ 321673 h 697"/>
              <a:gd name="T4" fmla="*/ 722349 w 573"/>
              <a:gd name="T5" fmla="*/ 459295 h 697"/>
              <a:gd name="T6" fmla="*/ 949325 w 573"/>
              <a:gd name="T7" fmla="*/ 669875 h 697"/>
              <a:gd name="T8" fmla="*/ 652764 w 573"/>
              <a:gd name="T9" fmla="*/ 1155700 h 697"/>
              <a:gd name="T10" fmla="*/ 0 w 573"/>
              <a:gd name="T11" fmla="*/ 4974 h 697"/>
              <a:gd name="T12" fmla="*/ 569926 w 573"/>
              <a:gd name="T13" fmla="*/ 0 h 697"/>
              <a:gd name="T14" fmla="*/ 644481 w 573"/>
              <a:gd name="T15" fmla="*/ 328305 h 69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573" h="697">
                <a:moveTo>
                  <a:pt x="389" y="198"/>
                </a:moveTo>
                <a:cubicBezTo>
                  <a:pt x="487" y="194"/>
                  <a:pt x="487" y="194"/>
                  <a:pt x="487" y="194"/>
                </a:cubicBezTo>
                <a:cubicBezTo>
                  <a:pt x="436" y="277"/>
                  <a:pt x="436" y="277"/>
                  <a:pt x="436" y="277"/>
                </a:cubicBezTo>
                <a:cubicBezTo>
                  <a:pt x="473" y="328"/>
                  <a:pt x="520" y="371"/>
                  <a:pt x="573" y="404"/>
                </a:cubicBezTo>
                <a:cubicBezTo>
                  <a:pt x="394" y="697"/>
                  <a:pt x="394" y="697"/>
                  <a:pt x="394" y="697"/>
                </a:cubicBezTo>
                <a:cubicBezTo>
                  <a:pt x="152" y="549"/>
                  <a:pt x="3" y="287"/>
                  <a:pt x="0" y="3"/>
                </a:cubicBezTo>
                <a:cubicBezTo>
                  <a:pt x="344" y="0"/>
                  <a:pt x="344" y="0"/>
                  <a:pt x="344" y="0"/>
                </a:cubicBezTo>
                <a:cubicBezTo>
                  <a:pt x="345" y="71"/>
                  <a:pt x="361" y="138"/>
                  <a:pt x="389" y="198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Freeform 8"/>
          <p:cNvSpPr>
            <a:spLocks/>
          </p:cNvSpPr>
          <p:nvPr/>
        </p:nvSpPr>
        <p:spPr bwMode="auto">
          <a:xfrm>
            <a:off x="3977534" y="2047967"/>
            <a:ext cx="1464107" cy="1770548"/>
          </a:xfrm>
          <a:custGeom>
            <a:avLst/>
            <a:gdLst>
              <a:gd name="T0" fmla="*/ 698951 w 577"/>
              <a:gd name="T1" fmla="*/ 734541 h 697"/>
              <a:gd name="T2" fmla="*/ 790047 w 577"/>
              <a:gd name="T3" fmla="*/ 868848 h 697"/>
              <a:gd name="T4" fmla="*/ 627731 w 577"/>
              <a:gd name="T5" fmla="*/ 868848 h 697"/>
              <a:gd name="T6" fmla="*/ 568105 w 577"/>
              <a:gd name="T7" fmla="*/ 1155700 h 697"/>
              <a:gd name="T8" fmla="*/ 0 w 577"/>
              <a:gd name="T9" fmla="*/ 1142435 h 697"/>
              <a:gd name="T10" fmla="*/ 665826 w 577"/>
              <a:gd name="T11" fmla="*/ 0 h 697"/>
              <a:gd name="T12" fmla="*/ 955675 w 577"/>
              <a:gd name="T13" fmla="*/ 489141 h 697"/>
              <a:gd name="T14" fmla="*/ 698951 w 577"/>
              <a:gd name="T15" fmla="*/ 734541 h 69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577" h="697">
                <a:moveTo>
                  <a:pt x="422" y="443"/>
                </a:moveTo>
                <a:cubicBezTo>
                  <a:pt x="477" y="524"/>
                  <a:pt x="477" y="524"/>
                  <a:pt x="477" y="524"/>
                </a:cubicBezTo>
                <a:cubicBezTo>
                  <a:pt x="379" y="524"/>
                  <a:pt x="379" y="524"/>
                  <a:pt x="379" y="524"/>
                </a:cubicBezTo>
                <a:cubicBezTo>
                  <a:pt x="357" y="578"/>
                  <a:pt x="344" y="636"/>
                  <a:pt x="343" y="697"/>
                </a:cubicBezTo>
                <a:cubicBezTo>
                  <a:pt x="0" y="689"/>
                  <a:pt x="0" y="689"/>
                  <a:pt x="0" y="689"/>
                </a:cubicBezTo>
                <a:cubicBezTo>
                  <a:pt x="6" y="406"/>
                  <a:pt x="158" y="145"/>
                  <a:pt x="402" y="0"/>
                </a:cubicBezTo>
                <a:cubicBezTo>
                  <a:pt x="577" y="295"/>
                  <a:pt x="577" y="295"/>
                  <a:pt x="577" y="295"/>
                </a:cubicBezTo>
                <a:cubicBezTo>
                  <a:pt x="515" y="332"/>
                  <a:pt x="462" y="383"/>
                  <a:pt x="422" y="443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" name="Freeform 9"/>
          <p:cNvSpPr>
            <a:spLocks/>
          </p:cNvSpPr>
          <p:nvPr/>
        </p:nvSpPr>
        <p:spPr bwMode="auto">
          <a:xfrm>
            <a:off x="6689293" y="3869589"/>
            <a:ext cx="1464107" cy="1770548"/>
          </a:xfrm>
          <a:custGeom>
            <a:avLst/>
            <a:gdLst>
              <a:gd name="T0" fmla="*/ 256724 w 577"/>
              <a:gd name="T1" fmla="*/ 419501 h 697"/>
              <a:gd name="T2" fmla="*/ 165628 w 577"/>
              <a:gd name="T3" fmla="*/ 285194 h 697"/>
              <a:gd name="T4" fmla="*/ 327944 w 577"/>
              <a:gd name="T5" fmla="*/ 285194 h 697"/>
              <a:gd name="T6" fmla="*/ 387570 w 577"/>
              <a:gd name="T7" fmla="*/ 0 h 697"/>
              <a:gd name="T8" fmla="*/ 955675 w 577"/>
              <a:gd name="T9" fmla="*/ 11607 h 697"/>
              <a:gd name="T10" fmla="*/ 289849 w 577"/>
              <a:gd name="T11" fmla="*/ 1155700 h 697"/>
              <a:gd name="T12" fmla="*/ 0 w 577"/>
              <a:gd name="T13" fmla="*/ 664901 h 697"/>
              <a:gd name="T14" fmla="*/ 256724 w 577"/>
              <a:gd name="T15" fmla="*/ 419501 h 69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577" h="697">
                <a:moveTo>
                  <a:pt x="155" y="253"/>
                </a:moveTo>
                <a:cubicBezTo>
                  <a:pt x="100" y="172"/>
                  <a:pt x="100" y="172"/>
                  <a:pt x="100" y="172"/>
                </a:cubicBezTo>
                <a:cubicBezTo>
                  <a:pt x="198" y="172"/>
                  <a:pt x="198" y="172"/>
                  <a:pt x="198" y="172"/>
                </a:cubicBezTo>
                <a:cubicBezTo>
                  <a:pt x="220" y="119"/>
                  <a:pt x="233" y="61"/>
                  <a:pt x="234" y="0"/>
                </a:cubicBezTo>
                <a:cubicBezTo>
                  <a:pt x="577" y="7"/>
                  <a:pt x="577" y="7"/>
                  <a:pt x="577" y="7"/>
                </a:cubicBezTo>
                <a:cubicBezTo>
                  <a:pt x="571" y="291"/>
                  <a:pt x="419" y="551"/>
                  <a:pt x="175" y="697"/>
                </a:cubicBezTo>
                <a:cubicBezTo>
                  <a:pt x="0" y="401"/>
                  <a:pt x="0" y="401"/>
                  <a:pt x="0" y="401"/>
                </a:cubicBezTo>
                <a:cubicBezTo>
                  <a:pt x="62" y="364"/>
                  <a:pt x="115" y="314"/>
                  <a:pt x="155" y="253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Freeform 10"/>
          <p:cNvSpPr>
            <a:spLocks/>
          </p:cNvSpPr>
          <p:nvPr/>
        </p:nvSpPr>
        <p:spPr bwMode="auto">
          <a:xfrm>
            <a:off x="6696589" y="2057697"/>
            <a:ext cx="1456810" cy="1770548"/>
          </a:xfrm>
          <a:custGeom>
            <a:avLst/>
            <a:gdLst>
              <a:gd name="T0" fmla="*/ 0 w 574"/>
              <a:gd name="T1" fmla="*/ 485825 h 697"/>
              <a:gd name="T2" fmla="*/ 294882 w 574"/>
              <a:gd name="T3" fmla="*/ 0 h 697"/>
              <a:gd name="T4" fmla="*/ 950913 w 574"/>
              <a:gd name="T5" fmla="*/ 1147409 h 697"/>
              <a:gd name="T6" fmla="*/ 382685 w 574"/>
              <a:gd name="T7" fmla="*/ 1155700 h 697"/>
              <a:gd name="T8" fmla="*/ 314762 w 574"/>
              <a:gd name="T9" fmla="*/ 842318 h 697"/>
              <a:gd name="T10" fmla="*/ 150755 w 574"/>
              <a:gd name="T11" fmla="*/ 847292 h 697"/>
              <a:gd name="T12" fmla="*/ 238557 w 574"/>
              <a:gd name="T13" fmla="*/ 709669 h 697"/>
              <a:gd name="T14" fmla="*/ 0 w 574"/>
              <a:gd name="T15" fmla="*/ 485825 h 69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574" h="697">
                <a:moveTo>
                  <a:pt x="0" y="293"/>
                </a:moveTo>
                <a:cubicBezTo>
                  <a:pt x="178" y="0"/>
                  <a:pt x="178" y="0"/>
                  <a:pt x="178" y="0"/>
                </a:cubicBezTo>
                <a:cubicBezTo>
                  <a:pt x="421" y="147"/>
                  <a:pt x="571" y="409"/>
                  <a:pt x="574" y="692"/>
                </a:cubicBezTo>
                <a:cubicBezTo>
                  <a:pt x="231" y="697"/>
                  <a:pt x="231" y="697"/>
                  <a:pt x="231" y="697"/>
                </a:cubicBezTo>
                <a:cubicBezTo>
                  <a:pt x="230" y="630"/>
                  <a:pt x="215" y="566"/>
                  <a:pt x="190" y="508"/>
                </a:cubicBezTo>
                <a:cubicBezTo>
                  <a:pt x="91" y="511"/>
                  <a:pt x="91" y="511"/>
                  <a:pt x="91" y="511"/>
                </a:cubicBezTo>
                <a:cubicBezTo>
                  <a:pt x="144" y="428"/>
                  <a:pt x="144" y="428"/>
                  <a:pt x="144" y="428"/>
                </a:cubicBezTo>
                <a:cubicBezTo>
                  <a:pt x="106" y="374"/>
                  <a:pt x="57" y="328"/>
                  <a:pt x="0" y="293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8" name="Group 12"/>
          <p:cNvGrpSpPr/>
          <p:nvPr/>
        </p:nvGrpSpPr>
        <p:grpSpPr>
          <a:xfrm>
            <a:off x="4341666" y="4340913"/>
            <a:ext cx="701337" cy="570696"/>
            <a:chOff x="1550139" y="1314466"/>
            <a:chExt cx="509139" cy="414300"/>
          </a:xfrm>
          <a:solidFill>
            <a:schemeClr val="bg1"/>
          </a:solidFill>
        </p:grpSpPr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1550139" y="1314466"/>
              <a:ext cx="509139" cy="414300"/>
            </a:xfrm>
            <a:custGeom>
              <a:avLst/>
              <a:gdLst>
                <a:gd name="T0" fmla="*/ 78 w 153"/>
                <a:gd name="T1" fmla="*/ 0 h 125"/>
                <a:gd name="T2" fmla="*/ 0 w 153"/>
                <a:gd name="T3" fmla="*/ 69 h 125"/>
                <a:gd name="T4" fmla="*/ 15 w 153"/>
                <a:gd name="T5" fmla="*/ 69 h 125"/>
                <a:gd name="T6" fmla="*/ 21 w 153"/>
                <a:gd name="T7" fmla="*/ 64 h 125"/>
                <a:gd name="T8" fmla="*/ 21 w 153"/>
                <a:gd name="T9" fmla="*/ 121 h 125"/>
                <a:gd name="T10" fmla="*/ 24 w 153"/>
                <a:gd name="T11" fmla="*/ 125 h 125"/>
                <a:gd name="T12" fmla="*/ 62 w 153"/>
                <a:gd name="T13" fmla="*/ 125 h 125"/>
                <a:gd name="T14" fmla="*/ 63 w 153"/>
                <a:gd name="T15" fmla="*/ 93 h 125"/>
                <a:gd name="T16" fmla="*/ 67 w 153"/>
                <a:gd name="T17" fmla="*/ 88 h 125"/>
                <a:gd name="T18" fmla="*/ 83 w 153"/>
                <a:gd name="T19" fmla="*/ 88 h 125"/>
                <a:gd name="T20" fmla="*/ 89 w 153"/>
                <a:gd name="T21" fmla="*/ 93 h 125"/>
                <a:gd name="T22" fmla="*/ 89 w 153"/>
                <a:gd name="T23" fmla="*/ 125 h 125"/>
                <a:gd name="T24" fmla="*/ 126 w 153"/>
                <a:gd name="T25" fmla="*/ 125 h 125"/>
                <a:gd name="T26" fmla="*/ 130 w 153"/>
                <a:gd name="T27" fmla="*/ 120 h 125"/>
                <a:gd name="T28" fmla="*/ 130 w 153"/>
                <a:gd name="T29" fmla="*/ 63 h 125"/>
                <a:gd name="T30" fmla="*/ 136 w 153"/>
                <a:gd name="T31" fmla="*/ 69 h 125"/>
                <a:gd name="T32" fmla="*/ 153 w 153"/>
                <a:gd name="T33" fmla="*/ 69 h 125"/>
                <a:gd name="T34" fmla="*/ 78 w 153"/>
                <a:gd name="T35" fmla="*/ 0 h 125"/>
                <a:gd name="T36" fmla="*/ 76 w 153"/>
                <a:gd name="T37" fmla="*/ 76 h 125"/>
                <a:gd name="T38" fmla="*/ 60 w 153"/>
                <a:gd name="T39" fmla="*/ 60 h 125"/>
                <a:gd name="T40" fmla="*/ 76 w 153"/>
                <a:gd name="T41" fmla="*/ 43 h 125"/>
                <a:gd name="T42" fmla="*/ 92 w 153"/>
                <a:gd name="T43" fmla="*/ 60 h 125"/>
                <a:gd name="T44" fmla="*/ 76 w 153"/>
                <a:gd name="T45" fmla="*/ 7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3" h="125">
                  <a:moveTo>
                    <a:pt x="78" y="0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0" y="69"/>
                    <a:pt x="5" y="78"/>
                    <a:pt x="15" y="69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1" y="121"/>
                    <a:pt x="21" y="125"/>
                    <a:pt x="24" y="125"/>
                  </a:cubicBezTo>
                  <a:cubicBezTo>
                    <a:pt x="28" y="125"/>
                    <a:pt x="62" y="125"/>
                    <a:pt x="62" y="125"/>
                  </a:cubicBezTo>
                  <a:cubicBezTo>
                    <a:pt x="63" y="93"/>
                    <a:pt x="63" y="93"/>
                    <a:pt x="63" y="93"/>
                  </a:cubicBezTo>
                  <a:cubicBezTo>
                    <a:pt x="63" y="93"/>
                    <a:pt x="62" y="88"/>
                    <a:pt x="67" y="88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9" y="88"/>
                    <a:pt x="89" y="93"/>
                    <a:pt x="89" y="93"/>
                  </a:cubicBezTo>
                  <a:cubicBezTo>
                    <a:pt x="89" y="125"/>
                    <a:pt x="89" y="125"/>
                    <a:pt x="89" y="125"/>
                  </a:cubicBezTo>
                  <a:cubicBezTo>
                    <a:pt x="89" y="125"/>
                    <a:pt x="121" y="125"/>
                    <a:pt x="126" y="125"/>
                  </a:cubicBezTo>
                  <a:cubicBezTo>
                    <a:pt x="131" y="125"/>
                    <a:pt x="130" y="120"/>
                    <a:pt x="130" y="120"/>
                  </a:cubicBezTo>
                  <a:cubicBezTo>
                    <a:pt x="130" y="63"/>
                    <a:pt x="130" y="63"/>
                    <a:pt x="130" y="63"/>
                  </a:cubicBezTo>
                  <a:cubicBezTo>
                    <a:pt x="136" y="69"/>
                    <a:pt x="136" y="69"/>
                    <a:pt x="136" y="69"/>
                  </a:cubicBezTo>
                  <a:cubicBezTo>
                    <a:pt x="148" y="77"/>
                    <a:pt x="153" y="69"/>
                    <a:pt x="153" y="69"/>
                  </a:cubicBezTo>
                  <a:lnTo>
                    <a:pt x="78" y="0"/>
                  </a:lnTo>
                  <a:close/>
                  <a:moveTo>
                    <a:pt x="76" y="76"/>
                  </a:moveTo>
                  <a:cubicBezTo>
                    <a:pt x="67" y="76"/>
                    <a:pt x="60" y="69"/>
                    <a:pt x="60" y="60"/>
                  </a:cubicBezTo>
                  <a:cubicBezTo>
                    <a:pt x="60" y="50"/>
                    <a:pt x="67" y="43"/>
                    <a:pt x="76" y="43"/>
                  </a:cubicBezTo>
                  <a:cubicBezTo>
                    <a:pt x="85" y="43"/>
                    <a:pt x="92" y="50"/>
                    <a:pt x="92" y="60"/>
                  </a:cubicBezTo>
                  <a:cubicBezTo>
                    <a:pt x="92" y="69"/>
                    <a:pt x="85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1949464" y="1366877"/>
              <a:ext cx="49916" cy="102328"/>
            </a:xfrm>
            <a:custGeom>
              <a:avLst/>
              <a:gdLst>
                <a:gd name="T0" fmla="*/ 20 w 20"/>
                <a:gd name="T1" fmla="*/ 41 h 41"/>
                <a:gd name="T2" fmla="*/ 20 w 20"/>
                <a:gd name="T3" fmla="*/ 0 h 41"/>
                <a:gd name="T4" fmla="*/ 0 w 20"/>
                <a:gd name="T5" fmla="*/ 0 h 41"/>
                <a:gd name="T6" fmla="*/ 0 w 20"/>
                <a:gd name="T7" fmla="*/ 24 h 41"/>
                <a:gd name="T8" fmla="*/ 20 w 20"/>
                <a:gd name="T9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41">
                  <a:moveTo>
                    <a:pt x="20" y="41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24"/>
                  </a:lnTo>
                  <a:lnTo>
                    <a:pt x="20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11" name="Oval 7"/>
            <p:cNvSpPr>
              <a:spLocks noChangeArrowheads="1"/>
            </p:cNvSpPr>
            <p:nvPr/>
          </p:nvSpPr>
          <p:spPr bwMode="auto">
            <a:xfrm>
              <a:off x="1777255" y="1484179"/>
              <a:ext cx="52412" cy="549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</p:grpSp>
      <p:sp>
        <p:nvSpPr>
          <p:cNvPr id="12" name="Freeform 34"/>
          <p:cNvSpPr>
            <a:spLocks/>
          </p:cNvSpPr>
          <p:nvPr/>
        </p:nvSpPr>
        <p:spPr bwMode="auto">
          <a:xfrm>
            <a:off x="7170842" y="2797045"/>
            <a:ext cx="508304" cy="449934"/>
          </a:xfrm>
          <a:custGeom>
            <a:avLst/>
            <a:gdLst>
              <a:gd name="T0" fmla="*/ 331787 w 136"/>
              <a:gd name="T1" fmla="*/ 117317 h 120"/>
              <a:gd name="T2" fmla="*/ 165894 w 136"/>
              <a:gd name="T3" fmla="*/ 0 h 120"/>
              <a:gd name="T4" fmla="*/ 0 w 136"/>
              <a:gd name="T5" fmla="*/ 117317 h 120"/>
              <a:gd name="T6" fmla="*/ 90266 w 136"/>
              <a:gd name="T7" fmla="*/ 222413 h 120"/>
              <a:gd name="T8" fmla="*/ 53671 w 136"/>
              <a:gd name="T9" fmla="*/ 293292 h 120"/>
              <a:gd name="T10" fmla="*/ 178092 w 136"/>
              <a:gd name="T11" fmla="*/ 234634 h 120"/>
              <a:gd name="T12" fmla="*/ 331787 w 136"/>
              <a:gd name="T13" fmla="*/ 117317 h 12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36" h="120">
                <a:moveTo>
                  <a:pt x="136" y="48"/>
                </a:moveTo>
                <a:cubicBezTo>
                  <a:pt x="136" y="22"/>
                  <a:pt x="106" y="0"/>
                  <a:pt x="68" y="0"/>
                </a:cubicBezTo>
                <a:cubicBezTo>
                  <a:pt x="31" y="0"/>
                  <a:pt x="0" y="22"/>
                  <a:pt x="0" y="48"/>
                </a:cubicBezTo>
                <a:cubicBezTo>
                  <a:pt x="0" y="67"/>
                  <a:pt x="15" y="83"/>
                  <a:pt x="37" y="91"/>
                </a:cubicBezTo>
                <a:cubicBezTo>
                  <a:pt x="38" y="96"/>
                  <a:pt x="37" y="106"/>
                  <a:pt x="22" y="120"/>
                </a:cubicBezTo>
                <a:cubicBezTo>
                  <a:pt x="22" y="120"/>
                  <a:pt x="54" y="111"/>
                  <a:pt x="73" y="96"/>
                </a:cubicBezTo>
                <a:cubicBezTo>
                  <a:pt x="108" y="94"/>
                  <a:pt x="136" y="73"/>
                  <a:pt x="136" y="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/>
          <a:lstStyle/>
          <a:p>
            <a:endParaRPr lang="zh-CN" altLang="en-US"/>
          </a:p>
        </p:txBody>
      </p:sp>
      <p:sp>
        <p:nvSpPr>
          <p:cNvPr id="13" name="Freeform 55"/>
          <p:cNvSpPr>
            <a:spLocks noEditPoints="1"/>
          </p:cNvSpPr>
          <p:nvPr/>
        </p:nvSpPr>
        <p:spPr bwMode="auto">
          <a:xfrm>
            <a:off x="5760240" y="5168315"/>
            <a:ext cx="603154" cy="629906"/>
          </a:xfrm>
          <a:custGeom>
            <a:avLst/>
            <a:gdLst>
              <a:gd name="T0" fmla="*/ 253757 w 129"/>
              <a:gd name="T1" fmla="*/ 281274 h 135"/>
              <a:gd name="T2" fmla="*/ 388279 w 129"/>
              <a:gd name="T3" fmla="*/ 79490 h 135"/>
              <a:gd name="T4" fmla="*/ 388279 w 129"/>
              <a:gd name="T5" fmla="*/ 64204 h 135"/>
              <a:gd name="T6" fmla="*/ 357706 w 129"/>
              <a:gd name="T7" fmla="*/ 30573 h 135"/>
              <a:gd name="T8" fmla="*/ 342420 w 129"/>
              <a:gd name="T9" fmla="*/ 30573 h 135"/>
              <a:gd name="T10" fmla="*/ 327133 w 129"/>
              <a:gd name="T11" fmla="*/ 48917 h 135"/>
              <a:gd name="T12" fmla="*/ 308789 w 129"/>
              <a:gd name="T13" fmla="*/ 48917 h 135"/>
              <a:gd name="T14" fmla="*/ 308789 w 129"/>
              <a:gd name="T15" fmla="*/ 0 h 135"/>
              <a:gd name="T16" fmla="*/ 82548 w 129"/>
              <a:gd name="T17" fmla="*/ 0 h 135"/>
              <a:gd name="T18" fmla="*/ 82548 w 129"/>
              <a:gd name="T19" fmla="*/ 48917 h 135"/>
              <a:gd name="T20" fmla="*/ 67261 w 129"/>
              <a:gd name="T21" fmla="*/ 48917 h 135"/>
              <a:gd name="T22" fmla="*/ 51974 w 129"/>
              <a:gd name="T23" fmla="*/ 30573 h 135"/>
              <a:gd name="T24" fmla="*/ 36688 w 129"/>
              <a:gd name="T25" fmla="*/ 30573 h 135"/>
              <a:gd name="T26" fmla="*/ 3057 w 129"/>
              <a:gd name="T27" fmla="*/ 64204 h 135"/>
              <a:gd name="T28" fmla="*/ 3057 w 129"/>
              <a:gd name="T29" fmla="*/ 79490 h 135"/>
              <a:gd name="T30" fmla="*/ 140637 w 129"/>
              <a:gd name="T31" fmla="*/ 281274 h 135"/>
              <a:gd name="T32" fmla="*/ 180382 w 129"/>
              <a:gd name="T33" fmla="*/ 299618 h 135"/>
              <a:gd name="T34" fmla="*/ 180382 w 129"/>
              <a:gd name="T35" fmla="*/ 314905 h 135"/>
              <a:gd name="T36" fmla="*/ 165095 w 129"/>
              <a:gd name="T37" fmla="*/ 324077 h 135"/>
              <a:gd name="T38" fmla="*/ 180382 w 129"/>
              <a:gd name="T39" fmla="*/ 330191 h 135"/>
              <a:gd name="T40" fmla="*/ 180382 w 129"/>
              <a:gd name="T41" fmla="*/ 348535 h 135"/>
              <a:gd name="T42" fmla="*/ 165095 w 129"/>
              <a:gd name="T43" fmla="*/ 363822 h 135"/>
              <a:gd name="T44" fmla="*/ 146751 w 129"/>
              <a:gd name="T45" fmla="*/ 379108 h 135"/>
              <a:gd name="T46" fmla="*/ 131465 w 129"/>
              <a:gd name="T47" fmla="*/ 394395 h 135"/>
              <a:gd name="T48" fmla="*/ 149809 w 129"/>
              <a:gd name="T49" fmla="*/ 412739 h 135"/>
              <a:gd name="T50" fmla="*/ 244585 w 129"/>
              <a:gd name="T51" fmla="*/ 412739 h 135"/>
              <a:gd name="T52" fmla="*/ 259872 w 129"/>
              <a:gd name="T53" fmla="*/ 394395 h 135"/>
              <a:gd name="T54" fmla="*/ 244585 w 129"/>
              <a:gd name="T55" fmla="*/ 379108 h 135"/>
              <a:gd name="T56" fmla="*/ 226242 w 129"/>
              <a:gd name="T57" fmla="*/ 363822 h 135"/>
              <a:gd name="T58" fmla="*/ 210955 w 129"/>
              <a:gd name="T59" fmla="*/ 348535 h 135"/>
              <a:gd name="T60" fmla="*/ 210955 w 129"/>
              <a:gd name="T61" fmla="*/ 330191 h 135"/>
              <a:gd name="T62" fmla="*/ 229299 w 129"/>
              <a:gd name="T63" fmla="*/ 324077 h 135"/>
              <a:gd name="T64" fmla="*/ 210955 w 129"/>
              <a:gd name="T65" fmla="*/ 314905 h 135"/>
              <a:gd name="T66" fmla="*/ 210955 w 129"/>
              <a:gd name="T67" fmla="*/ 299618 h 135"/>
              <a:gd name="T68" fmla="*/ 253757 w 129"/>
              <a:gd name="T69" fmla="*/ 281274 h 135"/>
              <a:gd name="T70" fmla="*/ 308789 w 129"/>
              <a:gd name="T71" fmla="*/ 64204 h 135"/>
              <a:gd name="T72" fmla="*/ 327133 w 129"/>
              <a:gd name="T73" fmla="*/ 64204 h 135"/>
              <a:gd name="T74" fmla="*/ 342420 w 129"/>
              <a:gd name="T75" fmla="*/ 48917 h 135"/>
              <a:gd name="T76" fmla="*/ 357706 w 129"/>
              <a:gd name="T77" fmla="*/ 64204 h 135"/>
              <a:gd name="T78" fmla="*/ 357706 w 129"/>
              <a:gd name="T79" fmla="*/ 79490 h 135"/>
              <a:gd name="T80" fmla="*/ 278216 w 129"/>
              <a:gd name="T81" fmla="*/ 217070 h 135"/>
              <a:gd name="T82" fmla="*/ 308789 w 129"/>
              <a:gd name="T83" fmla="*/ 64204 h 135"/>
              <a:gd name="T84" fmla="*/ 110063 w 129"/>
              <a:gd name="T85" fmla="*/ 220127 h 135"/>
              <a:gd name="T86" fmla="*/ 30573 w 129"/>
              <a:gd name="T87" fmla="*/ 82548 h 135"/>
              <a:gd name="T88" fmla="*/ 30573 w 129"/>
              <a:gd name="T89" fmla="*/ 67261 h 135"/>
              <a:gd name="T90" fmla="*/ 45860 w 129"/>
              <a:gd name="T91" fmla="*/ 51975 h 135"/>
              <a:gd name="T92" fmla="*/ 61146 w 129"/>
              <a:gd name="T93" fmla="*/ 67261 h 135"/>
              <a:gd name="T94" fmla="*/ 79490 w 129"/>
              <a:gd name="T95" fmla="*/ 67261 h 135"/>
              <a:gd name="T96" fmla="*/ 110063 w 129"/>
              <a:gd name="T97" fmla="*/ 220127 h 135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129" h="135">
                <a:moveTo>
                  <a:pt x="83" y="92"/>
                </a:moveTo>
                <a:cubicBezTo>
                  <a:pt x="129" y="63"/>
                  <a:pt x="127" y="26"/>
                  <a:pt x="127" y="26"/>
                </a:cubicBezTo>
                <a:cubicBezTo>
                  <a:pt x="127" y="21"/>
                  <a:pt x="127" y="21"/>
                  <a:pt x="127" y="21"/>
                </a:cubicBezTo>
                <a:cubicBezTo>
                  <a:pt x="127" y="21"/>
                  <a:pt x="128" y="10"/>
                  <a:pt x="117" y="10"/>
                </a:cubicBezTo>
                <a:cubicBezTo>
                  <a:pt x="114" y="10"/>
                  <a:pt x="112" y="10"/>
                  <a:pt x="112" y="10"/>
                </a:cubicBezTo>
                <a:cubicBezTo>
                  <a:pt x="107" y="10"/>
                  <a:pt x="107" y="16"/>
                  <a:pt x="107" y="16"/>
                </a:cubicBezTo>
                <a:cubicBezTo>
                  <a:pt x="107" y="16"/>
                  <a:pt x="104" y="16"/>
                  <a:pt x="101" y="16"/>
                </a:cubicBezTo>
                <a:cubicBezTo>
                  <a:pt x="101" y="12"/>
                  <a:pt x="101" y="0"/>
                  <a:pt x="101" y="0"/>
                </a:cubicBezTo>
                <a:cubicBezTo>
                  <a:pt x="56" y="7"/>
                  <a:pt x="27" y="0"/>
                  <a:pt x="27" y="0"/>
                </a:cubicBezTo>
                <a:cubicBezTo>
                  <a:pt x="27" y="16"/>
                  <a:pt x="27" y="16"/>
                  <a:pt x="27" y="16"/>
                </a:cubicBezTo>
                <a:cubicBezTo>
                  <a:pt x="23" y="16"/>
                  <a:pt x="22" y="16"/>
                  <a:pt x="22" y="16"/>
                </a:cubicBezTo>
                <a:cubicBezTo>
                  <a:pt x="22" y="16"/>
                  <a:pt x="22" y="10"/>
                  <a:pt x="17" y="10"/>
                </a:cubicBezTo>
                <a:cubicBezTo>
                  <a:pt x="17" y="10"/>
                  <a:pt x="15" y="10"/>
                  <a:pt x="12" y="10"/>
                </a:cubicBezTo>
                <a:cubicBezTo>
                  <a:pt x="1" y="10"/>
                  <a:pt x="1" y="21"/>
                  <a:pt x="1" y="21"/>
                </a:cubicBezTo>
                <a:cubicBezTo>
                  <a:pt x="1" y="26"/>
                  <a:pt x="1" y="26"/>
                  <a:pt x="1" y="26"/>
                </a:cubicBezTo>
                <a:cubicBezTo>
                  <a:pt x="1" y="26"/>
                  <a:pt x="0" y="63"/>
                  <a:pt x="46" y="92"/>
                </a:cubicBezTo>
                <a:cubicBezTo>
                  <a:pt x="46" y="92"/>
                  <a:pt x="52" y="98"/>
                  <a:pt x="59" y="98"/>
                </a:cubicBezTo>
                <a:cubicBezTo>
                  <a:pt x="59" y="103"/>
                  <a:pt x="59" y="103"/>
                  <a:pt x="59" y="103"/>
                </a:cubicBezTo>
                <a:cubicBezTo>
                  <a:pt x="59" y="103"/>
                  <a:pt x="54" y="103"/>
                  <a:pt x="54" y="106"/>
                </a:cubicBezTo>
                <a:cubicBezTo>
                  <a:pt x="54" y="109"/>
                  <a:pt x="59" y="108"/>
                  <a:pt x="59" y="108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8" y="119"/>
                  <a:pt x="54" y="119"/>
                </a:cubicBezTo>
                <a:cubicBezTo>
                  <a:pt x="54" y="124"/>
                  <a:pt x="48" y="124"/>
                  <a:pt x="48" y="124"/>
                </a:cubicBezTo>
                <a:cubicBezTo>
                  <a:pt x="48" y="124"/>
                  <a:pt x="43" y="125"/>
                  <a:pt x="43" y="129"/>
                </a:cubicBezTo>
                <a:cubicBezTo>
                  <a:pt x="43" y="129"/>
                  <a:pt x="42" y="135"/>
                  <a:pt x="49" y="135"/>
                </a:cubicBezTo>
                <a:cubicBezTo>
                  <a:pt x="56" y="135"/>
                  <a:pt x="80" y="135"/>
                  <a:pt x="80" y="135"/>
                </a:cubicBezTo>
                <a:cubicBezTo>
                  <a:pt x="85" y="135"/>
                  <a:pt x="85" y="129"/>
                  <a:pt x="85" y="129"/>
                </a:cubicBezTo>
                <a:cubicBezTo>
                  <a:pt x="85" y="129"/>
                  <a:pt x="85" y="124"/>
                  <a:pt x="80" y="124"/>
                </a:cubicBezTo>
                <a:cubicBezTo>
                  <a:pt x="74" y="124"/>
                  <a:pt x="74" y="119"/>
                  <a:pt x="74" y="119"/>
                </a:cubicBezTo>
                <a:cubicBezTo>
                  <a:pt x="74" y="119"/>
                  <a:pt x="69" y="119"/>
                  <a:pt x="69" y="114"/>
                </a:cubicBezTo>
                <a:cubicBezTo>
                  <a:pt x="69" y="108"/>
                  <a:pt x="69" y="108"/>
                  <a:pt x="69" y="108"/>
                </a:cubicBezTo>
                <a:cubicBezTo>
                  <a:pt x="69" y="108"/>
                  <a:pt x="75" y="109"/>
                  <a:pt x="75" y="106"/>
                </a:cubicBezTo>
                <a:cubicBezTo>
                  <a:pt x="75" y="103"/>
                  <a:pt x="69" y="103"/>
                  <a:pt x="69" y="103"/>
                </a:cubicBezTo>
                <a:cubicBezTo>
                  <a:pt x="69" y="98"/>
                  <a:pt x="69" y="98"/>
                  <a:pt x="69" y="98"/>
                </a:cubicBezTo>
                <a:cubicBezTo>
                  <a:pt x="75" y="98"/>
                  <a:pt x="79" y="96"/>
                  <a:pt x="83" y="92"/>
                </a:cubicBezTo>
                <a:close/>
                <a:moveTo>
                  <a:pt x="101" y="21"/>
                </a:moveTo>
                <a:cubicBezTo>
                  <a:pt x="103" y="21"/>
                  <a:pt x="107" y="21"/>
                  <a:pt x="107" y="21"/>
                </a:cubicBezTo>
                <a:cubicBezTo>
                  <a:pt x="112" y="21"/>
                  <a:pt x="112" y="16"/>
                  <a:pt x="112" y="16"/>
                </a:cubicBezTo>
                <a:cubicBezTo>
                  <a:pt x="117" y="16"/>
                  <a:pt x="117" y="21"/>
                  <a:pt x="117" y="21"/>
                </a:cubicBezTo>
                <a:cubicBezTo>
                  <a:pt x="117" y="26"/>
                  <a:pt x="117" y="26"/>
                  <a:pt x="117" y="26"/>
                </a:cubicBezTo>
                <a:cubicBezTo>
                  <a:pt x="117" y="26"/>
                  <a:pt x="116" y="47"/>
                  <a:pt x="91" y="71"/>
                </a:cubicBezTo>
                <a:cubicBezTo>
                  <a:pt x="96" y="61"/>
                  <a:pt x="101" y="38"/>
                  <a:pt x="101" y="21"/>
                </a:cubicBezTo>
                <a:close/>
                <a:moveTo>
                  <a:pt x="36" y="72"/>
                </a:moveTo>
                <a:cubicBezTo>
                  <a:pt x="11" y="48"/>
                  <a:pt x="10" y="27"/>
                  <a:pt x="10" y="27"/>
                </a:cubicBezTo>
                <a:cubicBezTo>
                  <a:pt x="10" y="22"/>
                  <a:pt x="10" y="22"/>
                  <a:pt x="10" y="22"/>
                </a:cubicBezTo>
                <a:cubicBezTo>
                  <a:pt x="10" y="22"/>
                  <a:pt x="10" y="17"/>
                  <a:pt x="15" y="17"/>
                </a:cubicBezTo>
                <a:cubicBezTo>
                  <a:pt x="15" y="17"/>
                  <a:pt x="15" y="22"/>
                  <a:pt x="20" y="22"/>
                </a:cubicBezTo>
                <a:cubicBezTo>
                  <a:pt x="20" y="22"/>
                  <a:pt x="24" y="22"/>
                  <a:pt x="26" y="22"/>
                </a:cubicBezTo>
                <a:cubicBezTo>
                  <a:pt x="26" y="39"/>
                  <a:pt x="30" y="62"/>
                  <a:pt x="36" y="7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/>
          <a:lstStyle/>
          <a:p>
            <a:endParaRPr lang="zh-CN" altLang="en-US"/>
          </a:p>
        </p:txBody>
      </p:sp>
      <p:grpSp>
        <p:nvGrpSpPr>
          <p:cNvPr id="14" name="Group 25"/>
          <p:cNvGrpSpPr/>
          <p:nvPr/>
        </p:nvGrpSpPr>
        <p:grpSpPr>
          <a:xfrm>
            <a:off x="4375285" y="2798127"/>
            <a:ext cx="481769" cy="474123"/>
            <a:chOff x="1587575" y="2265358"/>
            <a:chExt cx="314468" cy="309477"/>
          </a:xfrm>
          <a:solidFill>
            <a:schemeClr val="bg1"/>
          </a:solidFill>
        </p:grpSpPr>
        <p:sp>
          <p:nvSpPr>
            <p:cNvPr id="15" name="Freeform 59"/>
            <p:cNvSpPr>
              <a:spLocks noEditPoints="1"/>
            </p:cNvSpPr>
            <p:nvPr/>
          </p:nvSpPr>
          <p:spPr bwMode="auto">
            <a:xfrm>
              <a:off x="1587575" y="2265358"/>
              <a:ext cx="314468" cy="309477"/>
            </a:xfrm>
            <a:custGeom>
              <a:avLst/>
              <a:gdLst>
                <a:gd name="T0" fmla="*/ 82 w 95"/>
                <a:gd name="T1" fmla="*/ 57 h 93"/>
                <a:gd name="T2" fmla="*/ 95 w 95"/>
                <a:gd name="T3" fmla="*/ 51 h 93"/>
                <a:gd name="T4" fmla="*/ 95 w 95"/>
                <a:gd name="T5" fmla="*/ 41 h 93"/>
                <a:gd name="T6" fmla="*/ 82 w 95"/>
                <a:gd name="T7" fmla="*/ 36 h 93"/>
                <a:gd name="T8" fmla="*/ 80 w 95"/>
                <a:gd name="T9" fmla="*/ 30 h 93"/>
                <a:gd name="T10" fmla="*/ 85 w 95"/>
                <a:gd name="T11" fmla="*/ 17 h 93"/>
                <a:gd name="T12" fmla="*/ 77 w 95"/>
                <a:gd name="T13" fmla="*/ 10 h 93"/>
                <a:gd name="T14" fmla="*/ 64 w 95"/>
                <a:gd name="T15" fmla="*/ 15 h 93"/>
                <a:gd name="T16" fmla="*/ 59 w 95"/>
                <a:gd name="T17" fmla="*/ 13 h 93"/>
                <a:gd name="T18" fmla="*/ 53 w 95"/>
                <a:gd name="T19" fmla="*/ 0 h 93"/>
                <a:gd name="T20" fmla="*/ 42 w 95"/>
                <a:gd name="T21" fmla="*/ 0 h 93"/>
                <a:gd name="T22" fmla="*/ 37 w 95"/>
                <a:gd name="T23" fmla="*/ 13 h 93"/>
                <a:gd name="T24" fmla="*/ 31 w 95"/>
                <a:gd name="T25" fmla="*/ 15 h 93"/>
                <a:gd name="T26" fmla="*/ 18 w 95"/>
                <a:gd name="T27" fmla="*/ 10 h 93"/>
                <a:gd name="T28" fmla="*/ 10 w 95"/>
                <a:gd name="T29" fmla="*/ 17 h 93"/>
                <a:gd name="T30" fmla="*/ 16 w 95"/>
                <a:gd name="T31" fmla="*/ 30 h 93"/>
                <a:gd name="T32" fmla="*/ 13 w 95"/>
                <a:gd name="T33" fmla="*/ 36 h 93"/>
                <a:gd name="T34" fmla="*/ 0 w 95"/>
                <a:gd name="T35" fmla="*/ 41 h 93"/>
                <a:gd name="T36" fmla="*/ 0 w 95"/>
                <a:gd name="T37" fmla="*/ 52 h 93"/>
                <a:gd name="T38" fmla="*/ 13 w 95"/>
                <a:gd name="T39" fmla="*/ 57 h 93"/>
                <a:gd name="T40" fmla="*/ 16 w 95"/>
                <a:gd name="T41" fmla="*/ 63 h 93"/>
                <a:gd name="T42" fmla="*/ 11 w 95"/>
                <a:gd name="T43" fmla="*/ 76 h 93"/>
                <a:gd name="T44" fmla="*/ 18 w 95"/>
                <a:gd name="T45" fmla="*/ 83 h 93"/>
                <a:gd name="T46" fmla="*/ 31 w 95"/>
                <a:gd name="T47" fmla="*/ 78 h 93"/>
                <a:gd name="T48" fmla="*/ 37 w 95"/>
                <a:gd name="T49" fmla="*/ 80 h 93"/>
                <a:gd name="T50" fmla="*/ 43 w 95"/>
                <a:gd name="T51" fmla="*/ 93 h 93"/>
                <a:gd name="T52" fmla="*/ 53 w 95"/>
                <a:gd name="T53" fmla="*/ 93 h 93"/>
                <a:gd name="T54" fmla="*/ 59 w 95"/>
                <a:gd name="T55" fmla="*/ 80 h 93"/>
                <a:gd name="T56" fmla="*/ 64 w 95"/>
                <a:gd name="T57" fmla="*/ 78 h 93"/>
                <a:gd name="T58" fmla="*/ 78 w 95"/>
                <a:gd name="T59" fmla="*/ 83 h 93"/>
                <a:gd name="T60" fmla="*/ 85 w 95"/>
                <a:gd name="T61" fmla="*/ 75 h 93"/>
                <a:gd name="T62" fmla="*/ 80 w 95"/>
                <a:gd name="T63" fmla="*/ 63 h 93"/>
                <a:gd name="T64" fmla="*/ 82 w 95"/>
                <a:gd name="T65" fmla="*/ 57 h 93"/>
                <a:gd name="T66" fmla="*/ 48 w 95"/>
                <a:gd name="T67" fmla="*/ 61 h 93"/>
                <a:gd name="T68" fmla="*/ 33 w 95"/>
                <a:gd name="T69" fmla="*/ 46 h 93"/>
                <a:gd name="T70" fmla="*/ 48 w 95"/>
                <a:gd name="T71" fmla="*/ 32 h 93"/>
                <a:gd name="T72" fmla="*/ 63 w 95"/>
                <a:gd name="T73" fmla="*/ 46 h 93"/>
                <a:gd name="T74" fmla="*/ 48 w 95"/>
                <a:gd name="T75" fmla="*/ 6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5" h="93">
                  <a:moveTo>
                    <a:pt x="82" y="57"/>
                  </a:moveTo>
                  <a:cubicBezTo>
                    <a:pt x="82" y="57"/>
                    <a:pt x="95" y="52"/>
                    <a:pt x="95" y="5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0"/>
                    <a:pt x="82" y="36"/>
                    <a:pt x="82" y="36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5" y="17"/>
                    <a:pt x="85" y="17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9"/>
                    <a:pt x="64" y="15"/>
                    <a:pt x="64" y="15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9" y="13"/>
                    <a:pt x="53" y="0"/>
                    <a:pt x="53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37" y="13"/>
                    <a:pt x="37" y="13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1" y="15"/>
                    <a:pt x="18" y="10"/>
                    <a:pt x="18" y="1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8"/>
                    <a:pt x="16" y="30"/>
                    <a:pt x="16" y="30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6"/>
                    <a:pt x="0" y="41"/>
                    <a:pt x="0" y="41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13" y="57"/>
                    <a:pt x="13" y="57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0" y="75"/>
                    <a:pt x="11" y="76"/>
                  </a:cubicBezTo>
                  <a:cubicBezTo>
                    <a:pt x="18" y="83"/>
                    <a:pt x="18" y="83"/>
                    <a:pt x="18" y="83"/>
                  </a:cubicBezTo>
                  <a:cubicBezTo>
                    <a:pt x="19" y="84"/>
                    <a:pt x="31" y="78"/>
                    <a:pt x="31" y="78"/>
                  </a:cubicBezTo>
                  <a:cubicBezTo>
                    <a:pt x="37" y="80"/>
                    <a:pt x="37" y="80"/>
                    <a:pt x="37" y="80"/>
                  </a:cubicBezTo>
                  <a:cubicBezTo>
                    <a:pt x="37" y="80"/>
                    <a:pt x="42" y="93"/>
                    <a:pt x="43" y="9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4" y="93"/>
                    <a:pt x="59" y="80"/>
                    <a:pt x="59" y="80"/>
                  </a:cubicBezTo>
                  <a:cubicBezTo>
                    <a:pt x="64" y="78"/>
                    <a:pt x="64" y="78"/>
                    <a:pt x="64" y="78"/>
                  </a:cubicBezTo>
                  <a:cubicBezTo>
                    <a:pt x="64" y="78"/>
                    <a:pt x="77" y="83"/>
                    <a:pt x="78" y="83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6" y="75"/>
                    <a:pt x="80" y="63"/>
                    <a:pt x="80" y="63"/>
                  </a:cubicBezTo>
                  <a:lnTo>
                    <a:pt x="82" y="57"/>
                  </a:lnTo>
                  <a:close/>
                  <a:moveTo>
                    <a:pt x="48" y="61"/>
                  </a:moveTo>
                  <a:cubicBezTo>
                    <a:pt x="39" y="61"/>
                    <a:pt x="33" y="55"/>
                    <a:pt x="33" y="46"/>
                  </a:cubicBezTo>
                  <a:cubicBezTo>
                    <a:pt x="33" y="38"/>
                    <a:pt x="39" y="32"/>
                    <a:pt x="48" y="32"/>
                  </a:cubicBezTo>
                  <a:cubicBezTo>
                    <a:pt x="56" y="32"/>
                    <a:pt x="63" y="38"/>
                    <a:pt x="63" y="46"/>
                  </a:cubicBezTo>
                  <a:cubicBezTo>
                    <a:pt x="63" y="55"/>
                    <a:pt x="56" y="61"/>
                    <a:pt x="48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16" name="Oval 60"/>
            <p:cNvSpPr>
              <a:spLocks noChangeArrowheads="1"/>
            </p:cNvSpPr>
            <p:nvPr/>
          </p:nvSpPr>
          <p:spPr bwMode="auto">
            <a:xfrm>
              <a:off x="1712364" y="2387652"/>
              <a:ext cx="64890" cy="623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</p:grpSp>
      <p:grpSp>
        <p:nvGrpSpPr>
          <p:cNvPr id="17" name="Group 28"/>
          <p:cNvGrpSpPr/>
          <p:nvPr/>
        </p:nvGrpSpPr>
        <p:grpSpPr>
          <a:xfrm>
            <a:off x="7266577" y="4395428"/>
            <a:ext cx="411680" cy="516183"/>
            <a:chOff x="5106627" y="2260366"/>
            <a:chExt cx="324452" cy="406813"/>
          </a:xfrm>
          <a:solidFill>
            <a:schemeClr val="bg1"/>
          </a:solidFill>
        </p:grpSpPr>
        <p:sp>
          <p:nvSpPr>
            <p:cNvPr id="18" name="Freeform 80"/>
            <p:cNvSpPr>
              <a:spLocks/>
            </p:cNvSpPr>
            <p:nvPr/>
          </p:nvSpPr>
          <p:spPr bwMode="auto">
            <a:xfrm>
              <a:off x="5106627" y="2430079"/>
              <a:ext cx="324452" cy="134772"/>
            </a:xfrm>
            <a:custGeom>
              <a:avLst/>
              <a:gdLst>
                <a:gd name="T0" fmla="*/ 49 w 98"/>
                <a:gd name="T1" fmla="*/ 16 h 40"/>
                <a:gd name="T2" fmla="*/ 2 w 98"/>
                <a:gd name="T3" fmla="*/ 0 h 40"/>
                <a:gd name="T4" fmla="*/ 0 w 98"/>
                <a:gd name="T5" fmla="*/ 5 h 40"/>
                <a:gd name="T6" fmla="*/ 0 w 98"/>
                <a:gd name="T7" fmla="*/ 20 h 40"/>
                <a:gd name="T8" fmla="*/ 49 w 98"/>
                <a:gd name="T9" fmla="*/ 40 h 40"/>
                <a:gd name="T10" fmla="*/ 98 w 98"/>
                <a:gd name="T11" fmla="*/ 20 h 40"/>
                <a:gd name="T12" fmla="*/ 98 w 98"/>
                <a:gd name="T13" fmla="*/ 5 h 40"/>
                <a:gd name="T14" fmla="*/ 96 w 98"/>
                <a:gd name="T15" fmla="*/ 0 h 40"/>
                <a:gd name="T16" fmla="*/ 49 w 98"/>
                <a:gd name="T17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0">
                  <a:moveTo>
                    <a:pt x="49" y="16"/>
                  </a:moveTo>
                  <a:cubicBezTo>
                    <a:pt x="26" y="16"/>
                    <a:pt x="7" y="9"/>
                    <a:pt x="2" y="0"/>
                  </a:cubicBezTo>
                  <a:cubicBezTo>
                    <a:pt x="1" y="2"/>
                    <a:pt x="0" y="3"/>
                    <a:pt x="0" y="5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31"/>
                    <a:pt x="22" y="40"/>
                    <a:pt x="49" y="40"/>
                  </a:cubicBezTo>
                  <a:cubicBezTo>
                    <a:pt x="76" y="40"/>
                    <a:pt x="98" y="31"/>
                    <a:pt x="98" y="20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3"/>
                    <a:pt x="97" y="2"/>
                    <a:pt x="96" y="0"/>
                  </a:cubicBezTo>
                  <a:cubicBezTo>
                    <a:pt x="91" y="9"/>
                    <a:pt x="72" y="16"/>
                    <a:pt x="49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19" name="Freeform 81"/>
            <p:cNvSpPr>
              <a:spLocks/>
            </p:cNvSpPr>
            <p:nvPr/>
          </p:nvSpPr>
          <p:spPr bwMode="auto">
            <a:xfrm>
              <a:off x="5106627" y="2534902"/>
              <a:ext cx="324452" cy="132277"/>
            </a:xfrm>
            <a:custGeom>
              <a:avLst/>
              <a:gdLst>
                <a:gd name="T0" fmla="*/ 49 w 98"/>
                <a:gd name="T1" fmla="*/ 15 h 40"/>
                <a:gd name="T2" fmla="*/ 2 w 98"/>
                <a:gd name="T3" fmla="*/ 0 h 40"/>
                <a:gd name="T4" fmla="*/ 0 w 98"/>
                <a:gd name="T5" fmla="*/ 4 h 40"/>
                <a:gd name="T6" fmla="*/ 0 w 98"/>
                <a:gd name="T7" fmla="*/ 19 h 40"/>
                <a:gd name="T8" fmla="*/ 49 w 98"/>
                <a:gd name="T9" fmla="*/ 40 h 40"/>
                <a:gd name="T10" fmla="*/ 98 w 98"/>
                <a:gd name="T11" fmla="*/ 19 h 40"/>
                <a:gd name="T12" fmla="*/ 98 w 98"/>
                <a:gd name="T13" fmla="*/ 4 h 40"/>
                <a:gd name="T14" fmla="*/ 96 w 98"/>
                <a:gd name="T15" fmla="*/ 0 h 40"/>
                <a:gd name="T16" fmla="*/ 49 w 98"/>
                <a:gd name="T17" fmla="*/ 1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0">
                  <a:moveTo>
                    <a:pt x="49" y="15"/>
                  </a:moveTo>
                  <a:cubicBezTo>
                    <a:pt x="26" y="15"/>
                    <a:pt x="7" y="9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31"/>
                    <a:pt x="22" y="40"/>
                    <a:pt x="49" y="40"/>
                  </a:cubicBezTo>
                  <a:cubicBezTo>
                    <a:pt x="76" y="40"/>
                    <a:pt x="98" y="31"/>
                    <a:pt x="98" y="19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3"/>
                    <a:pt x="97" y="1"/>
                    <a:pt x="96" y="0"/>
                  </a:cubicBezTo>
                  <a:cubicBezTo>
                    <a:pt x="91" y="9"/>
                    <a:pt x="72" y="15"/>
                    <a:pt x="4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20" name="Freeform 82"/>
            <p:cNvSpPr>
              <a:spLocks/>
            </p:cNvSpPr>
            <p:nvPr/>
          </p:nvSpPr>
          <p:spPr bwMode="auto">
            <a:xfrm>
              <a:off x="5106627" y="2330248"/>
              <a:ext cx="324452" cy="137269"/>
            </a:xfrm>
            <a:custGeom>
              <a:avLst/>
              <a:gdLst>
                <a:gd name="T0" fmla="*/ 96 w 98"/>
                <a:gd name="T1" fmla="*/ 0 h 41"/>
                <a:gd name="T2" fmla="*/ 49 w 98"/>
                <a:gd name="T3" fmla="*/ 15 h 41"/>
                <a:gd name="T4" fmla="*/ 2 w 98"/>
                <a:gd name="T5" fmla="*/ 0 h 41"/>
                <a:gd name="T6" fmla="*/ 0 w 98"/>
                <a:gd name="T7" fmla="*/ 5 h 41"/>
                <a:gd name="T8" fmla="*/ 0 w 98"/>
                <a:gd name="T9" fmla="*/ 20 h 41"/>
                <a:gd name="T10" fmla="*/ 49 w 98"/>
                <a:gd name="T11" fmla="*/ 41 h 41"/>
                <a:gd name="T12" fmla="*/ 98 w 98"/>
                <a:gd name="T13" fmla="*/ 20 h 41"/>
                <a:gd name="T14" fmla="*/ 98 w 98"/>
                <a:gd name="T15" fmla="*/ 5 h 41"/>
                <a:gd name="T16" fmla="*/ 96 w 98"/>
                <a:gd name="T1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1">
                  <a:moveTo>
                    <a:pt x="96" y="0"/>
                  </a:moveTo>
                  <a:cubicBezTo>
                    <a:pt x="95" y="9"/>
                    <a:pt x="75" y="15"/>
                    <a:pt x="49" y="15"/>
                  </a:cubicBezTo>
                  <a:cubicBezTo>
                    <a:pt x="24" y="15"/>
                    <a:pt x="3" y="9"/>
                    <a:pt x="2" y="0"/>
                  </a:cubicBezTo>
                  <a:cubicBezTo>
                    <a:pt x="1" y="2"/>
                    <a:pt x="0" y="3"/>
                    <a:pt x="0" y="5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31"/>
                    <a:pt x="22" y="41"/>
                    <a:pt x="49" y="41"/>
                  </a:cubicBezTo>
                  <a:cubicBezTo>
                    <a:pt x="76" y="41"/>
                    <a:pt x="98" y="31"/>
                    <a:pt x="98" y="20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3"/>
                    <a:pt x="97" y="2"/>
                    <a:pt x="9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21" name="Oval 83"/>
            <p:cNvSpPr>
              <a:spLocks noChangeArrowheads="1"/>
            </p:cNvSpPr>
            <p:nvPr/>
          </p:nvSpPr>
          <p:spPr bwMode="auto">
            <a:xfrm>
              <a:off x="5111618" y="2260366"/>
              <a:ext cx="316965" cy="10731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</p:grpSp>
      <p:grpSp>
        <p:nvGrpSpPr>
          <p:cNvPr id="22" name="Group 33"/>
          <p:cNvGrpSpPr/>
          <p:nvPr/>
        </p:nvGrpSpPr>
        <p:grpSpPr>
          <a:xfrm>
            <a:off x="5775539" y="1876915"/>
            <a:ext cx="572700" cy="645955"/>
            <a:chOff x="5513440" y="1766202"/>
            <a:chExt cx="429274" cy="484183"/>
          </a:xfrm>
          <a:solidFill>
            <a:schemeClr val="bg1"/>
          </a:solidFill>
        </p:grpSpPr>
        <p:sp>
          <p:nvSpPr>
            <p:cNvPr id="23" name="Freeform 147"/>
            <p:cNvSpPr>
              <a:spLocks/>
            </p:cNvSpPr>
            <p:nvPr/>
          </p:nvSpPr>
          <p:spPr bwMode="auto">
            <a:xfrm>
              <a:off x="5513440" y="1766202"/>
              <a:ext cx="429274" cy="87353"/>
            </a:xfrm>
            <a:custGeom>
              <a:avLst/>
              <a:gdLst>
                <a:gd name="T0" fmla="*/ 68 w 129"/>
                <a:gd name="T1" fmla="*/ 8 h 26"/>
                <a:gd name="T2" fmla="*/ 68 w 129"/>
                <a:gd name="T3" fmla="*/ 4 h 26"/>
                <a:gd name="T4" fmla="*/ 64 w 129"/>
                <a:gd name="T5" fmla="*/ 0 h 26"/>
                <a:gd name="T6" fmla="*/ 61 w 129"/>
                <a:gd name="T7" fmla="*/ 4 h 26"/>
                <a:gd name="T8" fmla="*/ 61 w 129"/>
                <a:gd name="T9" fmla="*/ 8 h 26"/>
                <a:gd name="T10" fmla="*/ 0 w 129"/>
                <a:gd name="T11" fmla="*/ 8 h 26"/>
                <a:gd name="T12" fmla="*/ 0 w 129"/>
                <a:gd name="T13" fmla="*/ 26 h 26"/>
                <a:gd name="T14" fmla="*/ 129 w 129"/>
                <a:gd name="T15" fmla="*/ 26 h 26"/>
                <a:gd name="T16" fmla="*/ 129 w 129"/>
                <a:gd name="T17" fmla="*/ 8 h 26"/>
                <a:gd name="T18" fmla="*/ 68 w 129"/>
                <a:gd name="T19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9" h="26">
                  <a:moveTo>
                    <a:pt x="68" y="8"/>
                  </a:moveTo>
                  <a:cubicBezTo>
                    <a:pt x="68" y="4"/>
                    <a:pt x="68" y="4"/>
                    <a:pt x="68" y="4"/>
                  </a:cubicBezTo>
                  <a:cubicBezTo>
                    <a:pt x="68" y="2"/>
                    <a:pt x="66" y="0"/>
                    <a:pt x="64" y="0"/>
                  </a:cubicBezTo>
                  <a:cubicBezTo>
                    <a:pt x="63" y="0"/>
                    <a:pt x="61" y="2"/>
                    <a:pt x="61" y="4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129" y="8"/>
                    <a:pt x="129" y="8"/>
                    <a:pt x="129" y="8"/>
                  </a:cubicBezTo>
                  <a:lnTo>
                    <a:pt x="6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24" name="Freeform 148"/>
            <p:cNvSpPr>
              <a:spLocks noEditPoints="1"/>
            </p:cNvSpPr>
            <p:nvPr/>
          </p:nvSpPr>
          <p:spPr bwMode="auto">
            <a:xfrm>
              <a:off x="5550876" y="1873521"/>
              <a:ext cx="356897" cy="376864"/>
            </a:xfrm>
            <a:custGeom>
              <a:avLst/>
              <a:gdLst>
                <a:gd name="T0" fmla="*/ 143 w 143"/>
                <a:gd name="T1" fmla="*/ 95 h 151"/>
                <a:gd name="T2" fmla="*/ 143 w 143"/>
                <a:gd name="T3" fmla="*/ 0 h 151"/>
                <a:gd name="T4" fmla="*/ 0 w 143"/>
                <a:gd name="T5" fmla="*/ 0 h 151"/>
                <a:gd name="T6" fmla="*/ 0 w 143"/>
                <a:gd name="T7" fmla="*/ 95 h 151"/>
                <a:gd name="T8" fmla="*/ 63 w 143"/>
                <a:gd name="T9" fmla="*/ 95 h 151"/>
                <a:gd name="T10" fmla="*/ 63 w 143"/>
                <a:gd name="T11" fmla="*/ 125 h 151"/>
                <a:gd name="T12" fmla="*/ 45 w 143"/>
                <a:gd name="T13" fmla="*/ 125 h 151"/>
                <a:gd name="T14" fmla="*/ 45 w 143"/>
                <a:gd name="T15" fmla="*/ 121 h 151"/>
                <a:gd name="T16" fmla="*/ 37 w 143"/>
                <a:gd name="T17" fmla="*/ 121 h 151"/>
                <a:gd name="T18" fmla="*/ 25 w 143"/>
                <a:gd name="T19" fmla="*/ 151 h 151"/>
                <a:gd name="T20" fmla="*/ 33 w 143"/>
                <a:gd name="T21" fmla="*/ 151 h 151"/>
                <a:gd name="T22" fmla="*/ 40 w 143"/>
                <a:gd name="T23" fmla="*/ 137 h 151"/>
                <a:gd name="T24" fmla="*/ 104 w 143"/>
                <a:gd name="T25" fmla="*/ 137 h 151"/>
                <a:gd name="T26" fmla="*/ 109 w 143"/>
                <a:gd name="T27" fmla="*/ 151 h 151"/>
                <a:gd name="T28" fmla="*/ 119 w 143"/>
                <a:gd name="T29" fmla="*/ 151 h 151"/>
                <a:gd name="T30" fmla="*/ 107 w 143"/>
                <a:gd name="T31" fmla="*/ 121 h 151"/>
                <a:gd name="T32" fmla="*/ 97 w 143"/>
                <a:gd name="T33" fmla="*/ 121 h 151"/>
                <a:gd name="T34" fmla="*/ 97 w 143"/>
                <a:gd name="T35" fmla="*/ 125 h 151"/>
                <a:gd name="T36" fmla="*/ 80 w 143"/>
                <a:gd name="T37" fmla="*/ 125 h 151"/>
                <a:gd name="T38" fmla="*/ 80 w 143"/>
                <a:gd name="T39" fmla="*/ 95 h 151"/>
                <a:gd name="T40" fmla="*/ 143 w 143"/>
                <a:gd name="T41" fmla="*/ 95 h 151"/>
                <a:gd name="T42" fmla="*/ 92 w 143"/>
                <a:gd name="T43" fmla="*/ 28 h 151"/>
                <a:gd name="T44" fmla="*/ 133 w 143"/>
                <a:gd name="T45" fmla="*/ 28 h 151"/>
                <a:gd name="T46" fmla="*/ 133 w 143"/>
                <a:gd name="T47" fmla="*/ 37 h 151"/>
                <a:gd name="T48" fmla="*/ 92 w 143"/>
                <a:gd name="T49" fmla="*/ 37 h 151"/>
                <a:gd name="T50" fmla="*/ 92 w 143"/>
                <a:gd name="T51" fmla="*/ 28 h 151"/>
                <a:gd name="T52" fmla="*/ 92 w 143"/>
                <a:gd name="T53" fmla="*/ 46 h 151"/>
                <a:gd name="T54" fmla="*/ 133 w 143"/>
                <a:gd name="T55" fmla="*/ 46 h 151"/>
                <a:gd name="T56" fmla="*/ 133 w 143"/>
                <a:gd name="T57" fmla="*/ 56 h 151"/>
                <a:gd name="T58" fmla="*/ 92 w 143"/>
                <a:gd name="T59" fmla="*/ 56 h 151"/>
                <a:gd name="T60" fmla="*/ 92 w 143"/>
                <a:gd name="T61" fmla="*/ 46 h 151"/>
                <a:gd name="T62" fmla="*/ 92 w 143"/>
                <a:gd name="T63" fmla="*/ 63 h 151"/>
                <a:gd name="T64" fmla="*/ 133 w 143"/>
                <a:gd name="T65" fmla="*/ 63 h 151"/>
                <a:gd name="T66" fmla="*/ 133 w 143"/>
                <a:gd name="T67" fmla="*/ 74 h 151"/>
                <a:gd name="T68" fmla="*/ 92 w 143"/>
                <a:gd name="T69" fmla="*/ 74 h 151"/>
                <a:gd name="T70" fmla="*/ 92 w 143"/>
                <a:gd name="T71" fmla="*/ 63 h 151"/>
                <a:gd name="T72" fmla="*/ 8 w 143"/>
                <a:gd name="T73" fmla="*/ 75 h 151"/>
                <a:gd name="T74" fmla="*/ 8 w 143"/>
                <a:gd name="T75" fmla="*/ 24 h 151"/>
                <a:gd name="T76" fmla="*/ 83 w 143"/>
                <a:gd name="T77" fmla="*/ 24 h 151"/>
                <a:gd name="T78" fmla="*/ 83 w 143"/>
                <a:gd name="T79" fmla="*/ 75 h 151"/>
                <a:gd name="T80" fmla="*/ 8 w 143"/>
                <a:gd name="T81" fmla="*/ 75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3" h="151">
                  <a:moveTo>
                    <a:pt x="143" y="95"/>
                  </a:moveTo>
                  <a:lnTo>
                    <a:pt x="143" y="0"/>
                  </a:lnTo>
                  <a:lnTo>
                    <a:pt x="0" y="0"/>
                  </a:lnTo>
                  <a:lnTo>
                    <a:pt x="0" y="95"/>
                  </a:lnTo>
                  <a:lnTo>
                    <a:pt x="63" y="95"/>
                  </a:lnTo>
                  <a:lnTo>
                    <a:pt x="63" y="125"/>
                  </a:lnTo>
                  <a:lnTo>
                    <a:pt x="45" y="125"/>
                  </a:lnTo>
                  <a:lnTo>
                    <a:pt x="45" y="121"/>
                  </a:lnTo>
                  <a:lnTo>
                    <a:pt x="37" y="121"/>
                  </a:lnTo>
                  <a:lnTo>
                    <a:pt x="25" y="151"/>
                  </a:lnTo>
                  <a:lnTo>
                    <a:pt x="33" y="151"/>
                  </a:lnTo>
                  <a:lnTo>
                    <a:pt x="40" y="137"/>
                  </a:lnTo>
                  <a:lnTo>
                    <a:pt x="104" y="137"/>
                  </a:lnTo>
                  <a:lnTo>
                    <a:pt x="109" y="151"/>
                  </a:lnTo>
                  <a:lnTo>
                    <a:pt x="119" y="151"/>
                  </a:lnTo>
                  <a:lnTo>
                    <a:pt x="107" y="121"/>
                  </a:lnTo>
                  <a:lnTo>
                    <a:pt x="97" y="121"/>
                  </a:lnTo>
                  <a:lnTo>
                    <a:pt x="97" y="125"/>
                  </a:lnTo>
                  <a:lnTo>
                    <a:pt x="80" y="125"/>
                  </a:lnTo>
                  <a:lnTo>
                    <a:pt x="80" y="95"/>
                  </a:lnTo>
                  <a:lnTo>
                    <a:pt x="143" y="95"/>
                  </a:lnTo>
                  <a:close/>
                  <a:moveTo>
                    <a:pt x="92" y="28"/>
                  </a:moveTo>
                  <a:lnTo>
                    <a:pt x="133" y="28"/>
                  </a:lnTo>
                  <a:lnTo>
                    <a:pt x="133" y="37"/>
                  </a:lnTo>
                  <a:lnTo>
                    <a:pt x="92" y="37"/>
                  </a:lnTo>
                  <a:lnTo>
                    <a:pt x="92" y="28"/>
                  </a:lnTo>
                  <a:close/>
                  <a:moveTo>
                    <a:pt x="92" y="46"/>
                  </a:moveTo>
                  <a:lnTo>
                    <a:pt x="133" y="46"/>
                  </a:lnTo>
                  <a:lnTo>
                    <a:pt x="133" y="56"/>
                  </a:lnTo>
                  <a:lnTo>
                    <a:pt x="92" y="56"/>
                  </a:lnTo>
                  <a:lnTo>
                    <a:pt x="92" y="46"/>
                  </a:lnTo>
                  <a:close/>
                  <a:moveTo>
                    <a:pt x="92" y="63"/>
                  </a:moveTo>
                  <a:lnTo>
                    <a:pt x="133" y="63"/>
                  </a:lnTo>
                  <a:lnTo>
                    <a:pt x="133" y="74"/>
                  </a:lnTo>
                  <a:lnTo>
                    <a:pt x="92" y="74"/>
                  </a:lnTo>
                  <a:lnTo>
                    <a:pt x="92" y="63"/>
                  </a:lnTo>
                  <a:close/>
                  <a:moveTo>
                    <a:pt x="8" y="75"/>
                  </a:moveTo>
                  <a:lnTo>
                    <a:pt x="8" y="24"/>
                  </a:lnTo>
                  <a:lnTo>
                    <a:pt x="83" y="24"/>
                  </a:lnTo>
                  <a:lnTo>
                    <a:pt x="83" y="75"/>
                  </a:lnTo>
                  <a:lnTo>
                    <a:pt x="8" y="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25" name="Freeform 149"/>
            <p:cNvSpPr>
              <a:spLocks/>
            </p:cNvSpPr>
            <p:nvPr/>
          </p:nvSpPr>
          <p:spPr bwMode="auto">
            <a:xfrm>
              <a:off x="5578330" y="1945898"/>
              <a:ext cx="174705" cy="102328"/>
            </a:xfrm>
            <a:custGeom>
              <a:avLst/>
              <a:gdLst>
                <a:gd name="T0" fmla="*/ 58 w 70"/>
                <a:gd name="T1" fmla="*/ 12 h 41"/>
                <a:gd name="T2" fmla="*/ 54 w 70"/>
                <a:gd name="T3" fmla="*/ 20 h 41"/>
                <a:gd name="T4" fmla="*/ 48 w 70"/>
                <a:gd name="T5" fmla="*/ 16 h 41"/>
                <a:gd name="T6" fmla="*/ 48 w 70"/>
                <a:gd name="T7" fmla="*/ 16 h 41"/>
                <a:gd name="T8" fmla="*/ 34 w 70"/>
                <a:gd name="T9" fmla="*/ 8 h 41"/>
                <a:gd name="T10" fmla="*/ 32 w 70"/>
                <a:gd name="T11" fmla="*/ 12 h 41"/>
                <a:gd name="T12" fmla="*/ 28 w 70"/>
                <a:gd name="T13" fmla="*/ 20 h 41"/>
                <a:gd name="T14" fmla="*/ 16 w 70"/>
                <a:gd name="T15" fmla="*/ 12 h 41"/>
                <a:gd name="T16" fmla="*/ 12 w 70"/>
                <a:gd name="T17" fmla="*/ 17 h 41"/>
                <a:gd name="T18" fmla="*/ 12 w 70"/>
                <a:gd name="T19" fmla="*/ 17 h 41"/>
                <a:gd name="T20" fmla="*/ 0 w 70"/>
                <a:gd name="T21" fmla="*/ 37 h 41"/>
                <a:gd name="T22" fmla="*/ 5 w 70"/>
                <a:gd name="T23" fmla="*/ 41 h 41"/>
                <a:gd name="T24" fmla="*/ 17 w 70"/>
                <a:gd name="T25" fmla="*/ 21 h 41"/>
                <a:gd name="T26" fmla="*/ 24 w 70"/>
                <a:gd name="T27" fmla="*/ 25 h 41"/>
                <a:gd name="T28" fmla="*/ 24 w 70"/>
                <a:gd name="T29" fmla="*/ 25 h 41"/>
                <a:gd name="T30" fmla="*/ 30 w 70"/>
                <a:gd name="T31" fmla="*/ 29 h 41"/>
                <a:gd name="T32" fmla="*/ 37 w 70"/>
                <a:gd name="T33" fmla="*/ 17 h 41"/>
                <a:gd name="T34" fmla="*/ 42 w 70"/>
                <a:gd name="T35" fmla="*/ 21 h 41"/>
                <a:gd name="T36" fmla="*/ 42 w 70"/>
                <a:gd name="T37" fmla="*/ 21 h 41"/>
                <a:gd name="T38" fmla="*/ 56 w 70"/>
                <a:gd name="T39" fmla="*/ 28 h 41"/>
                <a:gd name="T40" fmla="*/ 57 w 70"/>
                <a:gd name="T41" fmla="*/ 28 h 41"/>
                <a:gd name="T42" fmla="*/ 57 w 70"/>
                <a:gd name="T43" fmla="*/ 28 h 41"/>
                <a:gd name="T44" fmla="*/ 64 w 70"/>
                <a:gd name="T45" fmla="*/ 17 h 41"/>
                <a:gd name="T46" fmla="*/ 64 w 70"/>
                <a:gd name="T47" fmla="*/ 17 h 41"/>
                <a:gd name="T48" fmla="*/ 70 w 70"/>
                <a:gd name="T49" fmla="*/ 4 h 41"/>
                <a:gd name="T50" fmla="*/ 65 w 70"/>
                <a:gd name="T51" fmla="*/ 0 h 41"/>
                <a:gd name="T52" fmla="*/ 58 w 70"/>
                <a:gd name="T5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0" h="41">
                  <a:moveTo>
                    <a:pt x="58" y="12"/>
                  </a:moveTo>
                  <a:lnTo>
                    <a:pt x="54" y="20"/>
                  </a:lnTo>
                  <a:lnTo>
                    <a:pt x="48" y="16"/>
                  </a:lnTo>
                  <a:lnTo>
                    <a:pt x="48" y="16"/>
                  </a:lnTo>
                  <a:lnTo>
                    <a:pt x="34" y="8"/>
                  </a:lnTo>
                  <a:lnTo>
                    <a:pt x="32" y="12"/>
                  </a:lnTo>
                  <a:lnTo>
                    <a:pt x="28" y="20"/>
                  </a:lnTo>
                  <a:lnTo>
                    <a:pt x="16" y="12"/>
                  </a:lnTo>
                  <a:lnTo>
                    <a:pt x="12" y="17"/>
                  </a:lnTo>
                  <a:lnTo>
                    <a:pt x="12" y="17"/>
                  </a:lnTo>
                  <a:lnTo>
                    <a:pt x="0" y="37"/>
                  </a:lnTo>
                  <a:lnTo>
                    <a:pt x="5" y="41"/>
                  </a:lnTo>
                  <a:lnTo>
                    <a:pt x="17" y="21"/>
                  </a:lnTo>
                  <a:lnTo>
                    <a:pt x="24" y="25"/>
                  </a:lnTo>
                  <a:lnTo>
                    <a:pt x="24" y="25"/>
                  </a:lnTo>
                  <a:lnTo>
                    <a:pt x="30" y="29"/>
                  </a:lnTo>
                  <a:lnTo>
                    <a:pt x="37" y="17"/>
                  </a:lnTo>
                  <a:lnTo>
                    <a:pt x="42" y="21"/>
                  </a:lnTo>
                  <a:lnTo>
                    <a:pt x="42" y="21"/>
                  </a:lnTo>
                  <a:lnTo>
                    <a:pt x="56" y="28"/>
                  </a:lnTo>
                  <a:lnTo>
                    <a:pt x="57" y="28"/>
                  </a:lnTo>
                  <a:lnTo>
                    <a:pt x="57" y="28"/>
                  </a:lnTo>
                  <a:lnTo>
                    <a:pt x="64" y="17"/>
                  </a:lnTo>
                  <a:lnTo>
                    <a:pt x="64" y="17"/>
                  </a:lnTo>
                  <a:lnTo>
                    <a:pt x="70" y="4"/>
                  </a:lnTo>
                  <a:lnTo>
                    <a:pt x="65" y="0"/>
                  </a:lnTo>
                  <a:lnTo>
                    <a:pt x="58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</p:grpSp>
      <p:cxnSp>
        <p:nvCxnSpPr>
          <p:cNvPr id="28" name="直接连接符 27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4375285" y="500390"/>
            <a:ext cx="35685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主页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body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" name="组 7"/>
          <p:cNvGrpSpPr/>
          <p:nvPr/>
        </p:nvGrpSpPr>
        <p:grpSpPr>
          <a:xfrm>
            <a:off x="5571856" y="3175688"/>
            <a:ext cx="996950" cy="1165225"/>
            <a:chOff x="4333875" y="882650"/>
            <a:chExt cx="996950" cy="1165225"/>
          </a:xfrm>
          <a:solidFill>
            <a:schemeClr val="bg1"/>
          </a:solidFill>
          <a:effectLst>
            <a:glow rad="139700">
              <a:schemeClr val="accent4">
                <a:satMod val="175000"/>
                <a:alpha val="40000"/>
              </a:schemeClr>
            </a:glow>
          </a:effectLst>
        </p:grpSpPr>
        <p:sp>
          <p:nvSpPr>
            <p:cNvPr id="32" name="Freeform 67"/>
            <p:cNvSpPr>
              <a:spLocks/>
            </p:cNvSpPr>
            <p:nvPr/>
          </p:nvSpPr>
          <p:spPr bwMode="auto">
            <a:xfrm>
              <a:off x="4724400" y="1838325"/>
              <a:ext cx="219075" cy="41275"/>
            </a:xfrm>
            <a:custGeom>
              <a:avLst/>
              <a:gdLst/>
              <a:ahLst/>
              <a:cxnLst>
                <a:cxn ang="0">
                  <a:pos x="138" y="14"/>
                </a:cxn>
                <a:cxn ang="0">
                  <a:pos x="138" y="14"/>
                </a:cxn>
                <a:cxn ang="0">
                  <a:pos x="136" y="18"/>
                </a:cxn>
                <a:cxn ang="0">
                  <a:pos x="134" y="22"/>
                </a:cxn>
                <a:cxn ang="0">
                  <a:pos x="130" y="26"/>
                </a:cxn>
                <a:cxn ang="0">
                  <a:pos x="126" y="26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6" y="26"/>
                </a:cxn>
                <a:cxn ang="0">
                  <a:pos x="2" y="22"/>
                </a:cxn>
                <a:cxn ang="0">
                  <a:pos x="0" y="1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8"/>
                </a:cxn>
                <a:cxn ang="0">
                  <a:pos x="2" y="4"/>
                </a:cxn>
                <a:cxn ang="0">
                  <a:pos x="6" y="2"/>
                </a:cxn>
                <a:cxn ang="0">
                  <a:pos x="10" y="0"/>
                </a:cxn>
                <a:cxn ang="0">
                  <a:pos x="126" y="0"/>
                </a:cxn>
                <a:cxn ang="0">
                  <a:pos x="126" y="0"/>
                </a:cxn>
                <a:cxn ang="0">
                  <a:pos x="130" y="2"/>
                </a:cxn>
                <a:cxn ang="0">
                  <a:pos x="134" y="4"/>
                </a:cxn>
                <a:cxn ang="0">
                  <a:pos x="136" y="8"/>
                </a:cxn>
                <a:cxn ang="0">
                  <a:pos x="138" y="14"/>
                </a:cxn>
                <a:cxn ang="0">
                  <a:pos x="138" y="14"/>
                </a:cxn>
              </a:cxnLst>
              <a:rect l="0" t="0" r="r" b="b"/>
              <a:pathLst>
                <a:path w="138" h="26">
                  <a:moveTo>
                    <a:pt x="138" y="14"/>
                  </a:moveTo>
                  <a:lnTo>
                    <a:pt x="138" y="14"/>
                  </a:lnTo>
                  <a:lnTo>
                    <a:pt x="136" y="18"/>
                  </a:lnTo>
                  <a:lnTo>
                    <a:pt x="134" y="22"/>
                  </a:lnTo>
                  <a:lnTo>
                    <a:pt x="130" y="26"/>
                  </a:lnTo>
                  <a:lnTo>
                    <a:pt x="126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6" y="26"/>
                  </a:lnTo>
                  <a:lnTo>
                    <a:pt x="2" y="22"/>
                  </a:lnTo>
                  <a:lnTo>
                    <a:pt x="0" y="1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8"/>
                  </a:lnTo>
                  <a:lnTo>
                    <a:pt x="2" y="4"/>
                  </a:lnTo>
                  <a:lnTo>
                    <a:pt x="6" y="2"/>
                  </a:lnTo>
                  <a:lnTo>
                    <a:pt x="10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30" y="2"/>
                  </a:lnTo>
                  <a:lnTo>
                    <a:pt x="134" y="4"/>
                  </a:lnTo>
                  <a:lnTo>
                    <a:pt x="136" y="8"/>
                  </a:lnTo>
                  <a:lnTo>
                    <a:pt x="138" y="14"/>
                  </a:lnTo>
                  <a:lnTo>
                    <a:pt x="138" y="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3" name="Freeform 68"/>
            <p:cNvSpPr>
              <a:spLocks/>
            </p:cNvSpPr>
            <p:nvPr/>
          </p:nvSpPr>
          <p:spPr bwMode="auto">
            <a:xfrm>
              <a:off x="4724400" y="1898650"/>
              <a:ext cx="219075" cy="41275"/>
            </a:xfrm>
            <a:custGeom>
              <a:avLst/>
              <a:gdLst/>
              <a:ahLst/>
              <a:cxnLst>
                <a:cxn ang="0">
                  <a:pos x="138" y="14"/>
                </a:cxn>
                <a:cxn ang="0">
                  <a:pos x="138" y="14"/>
                </a:cxn>
                <a:cxn ang="0">
                  <a:pos x="136" y="18"/>
                </a:cxn>
                <a:cxn ang="0">
                  <a:pos x="134" y="22"/>
                </a:cxn>
                <a:cxn ang="0">
                  <a:pos x="130" y="24"/>
                </a:cxn>
                <a:cxn ang="0">
                  <a:pos x="126" y="26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6" y="24"/>
                </a:cxn>
                <a:cxn ang="0">
                  <a:pos x="2" y="22"/>
                </a:cxn>
                <a:cxn ang="0">
                  <a:pos x="0" y="1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8"/>
                </a:cxn>
                <a:cxn ang="0">
                  <a:pos x="2" y="4"/>
                </a:cxn>
                <a:cxn ang="0">
                  <a:pos x="6" y="2"/>
                </a:cxn>
                <a:cxn ang="0">
                  <a:pos x="10" y="0"/>
                </a:cxn>
                <a:cxn ang="0">
                  <a:pos x="126" y="0"/>
                </a:cxn>
                <a:cxn ang="0">
                  <a:pos x="126" y="0"/>
                </a:cxn>
                <a:cxn ang="0">
                  <a:pos x="130" y="2"/>
                </a:cxn>
                <a:cxn ang="0">
                  <a:pos x="134" y="4"/>
                </a:cxn>
                <a:cxn ang="0">
                  <a:pos x="136" y="8"/>
                </a:cxn>
                <a:cxn ang="0">
                  <a:pos x="138" y="14"/>
                </a:cxn>
                <a:cxn ang="0">
                  <a:pos x="138" y="14"/>
                </a:cxn>
              </a:cxnLst>
              <a:rect l="0" t="0" r="r" b="b"/>
              <a:pathLst>
                <a:path w="138" h="26">
                  <a:moveTo>
                    <a:pt x="138" y="14"/>
                  </a:moveTo>
                  <a:lnTo>
                    <a:pt x="138" y="14"/>
                  </a:lnTo>
                  <a:lnTo>
                    <a:pt x="136" y="18"/>
                  </a:lnTo>
                  <a:lnTo>
                    <a:pt x="134" y="22"/>
                  </a:lnTo>
                  <a:lnTo>
                    <a:pt x="130" y="24"/>
                  </a:lnTo>
                  <a:lnTo>
                    <a:pt x="126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6" y="24"/>
                  </a:lnTo>
                  <a:lnTo>
                    <a:pt x="2" y="22"/>
                  </a:lnTo>
                  <a:lnTo>
                    <a:pt x="0" y="1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8"/>
                  </a:lnTo>
                  <a:lnTo>
                    <a:pt x="2" y="4"/>
                  </a:lnTo>
                  <a:lnTo>
                    <a:pt x="6" y="2"/>
                  </a:lnTo>
                  <a:lnTo>
                    <a:pt x="10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30" y="2"/>
                  </a:lnTo>
                  <a:lnTo>
                    <a:pt x="134" y="4"/>
                  </a:lnTo>
                  <a:lnTo>
                    <a:pt x="136" y="8"/>
                  </a:lnTo>
                  <a:lnTo>
                    <a:pt x="138" y="14"/>
                  </a:lnTo>
                  <a:lnTo>
                    <a:pt x="138" y="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4" name="Freeform 69"/>
            <p:cNvSpPr>
              <a:spLocks/>
            </p:cNvSpPr>
            <p:nvPr/>
          </p:nvSpPr>
          <p:spPr bwMode="auto">
            <a:xfrm>
              <a:off x="4724400" y="1958975"/>
              <a:ext cx="219075" cy="41275"/>
            </a:xfrm>
            <a:custGeom>
              <a:avLst/>
              <a:gdLst/>
              <a:ahLst/>
              <a:cxnLst>
                <a:cxn ang="0">
                  <a:pos x="138" y="12"/>
                </a:cxn>
                <a:cxn ang="0">
                  <a:pos x="138" y="12"/>
                </a:cxn>
                <a:cxn ang="0">
                  <a:pos x="136" y="18"/>
                </a:cxn>
                <a:cxn ang="0">
                  <a:pos x="134" y="22"/>
                </a:cxn>
                <a:cxn ang="0">
                  <a:pos x="130" y="24"/>
                </a:cxn>
                <a:cxn ang="0">
                  <a:pos x="126" y="26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6" y="24"/>
                </a:cxn>
                <a:cxn ang="0">
                  <a:pos x="2" y="22"/>
                </a:cxn>
                <a:cxn ang="0">
                  <a:pos x="0" y="1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8"/>
                </a:cxn>
                <a:cxn ang="0">
                  <a:pos x="2" y="4"/>
                </a:cxn>
                <a:cxn ang="0">
                  <a:pos x="6" y="2"/>
                </a:cxn>
                <a:cxn ang="0">
                  <a:pos x="10" y="0"/>
                </a:cxn>
                <a:cxn ang="0">
                  <a:pos x="126" y="0"/>
                </a:cxn>
                <a:cxn ang="0">
                  <a:pos x="126" y="0"/>
                </a:cxn>
                <a:cxn ang="0">
                  <a:pos x="130" y="2"/>
                </a:cxn>
                <a:cxn ang="0">
                  <a:pos x="134" y="4"/>
                </a:cxn>
                <a:cxn ang="0">
                  <a:pos x="136" y="8"/>
                </a:cxn>
                <a:cxn ang="0">
                  <a:pos x="138" y="12"/>
                </a:cxn>
                <a:cxn ang="0">
                  <a:pos x="138" y="12"/>
                </a:cxn>
              </a:cxnLst>
              <a:rect l="0" t="0" r="r" b="b"/>
              <a:pathLst>
                <a:path w="138" h="26">
                  <a:moveTo>
                    <a:pt x="138" y="12"/>
                  </a:moveTo>
                  <a:lnTo>
                    <a:pt x="138" y="12"/>
                  </a:lnTo>
                  <a:lnTo>
                    <a:pt x="136" y="18"/>
                  </a:lnTo>
                  <a:lnTo>
                    <a:pt x="134" y="22"/>
                  </a:lnTo>
                  <a:lnTo>
                    <a:pt x="130" y="24"/>
                  </a:lnTo>
                  <a:lnTo>
                    <a:pt x="126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6" y="24"/>
                  </a:lnTo>
                  <a:lnTo>
                    <a:pt x="2" y="22"/>
                  </a:lnTo>
                  <a:lnTo>
                    <a:pt x="0" y="1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8"/>
                  </a:lnTo>
                  <a:lnTo>
                    <a:pt x="2" y="4"/>
                  </a:lnTo>
                  <a:lnTo>
                    <a:pt x="6" y="2"/>
                  </a:lnTo>
                  <a:lnTo>
                    <a:pt x="10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30" y="2"/>
                  </a:lnTo>
                  <a:lnTo>
                    <a:pt x="134" y="4"/>
                  </a:lnTo>
                  <a:lnTo>
                    <a:pt x="136" y="8"/>
                  </a:lnTo>
                  <a:lnTo>
                    <a:pt x="138" y="12"/>
                  </a:lnTo>
                  <a:lnTo>
                    <a:pt x="138" y="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5" name="Freeform 70"/>
            <p:cNvSpPr>
              <a:spLocks/>
            </p:cNvSpPr>
            <p:nvPr/>
          </p:nvSpPr>
          <p:spPr bwMode="auto">
            <a:xfrm>
              <a:off x="4772025" y="2019300"/>
              <a:ext cx="120650" cy="285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12"/>
                </a:cxn>
                <a:cxn ang="0">
                  <a:pos x="6" y="16"/>
                </a:cxn>
                <a:cxn ang="0">
                  <a:pos x="10" y="18"/>
                </a:cxn>
                <a:cxn ang="0">
                  <a:pos x="18" y="18"/>
                </a:cxn>
                <a:cxn ang="0">
                  <a:pos x="58" y="18"/>
                </a:cxn>
                <a:cxn ang="0">
                  <a:pos x="58" y="18"/>
                </a:cxn>
                <a:cxn ang="0">
                  <a:pos x="66" y="18"/>
                </a:cxn>
                <a:cxn ang="0">
                  <a:pos x="70" y="16"/>
                </a:cxn>
                <a:cxn ang="0">
                  <a:pos x="74" y="12"/>
                </a:cxn>
                <a:cxn ang="0">
                  <a:pos x="76" y="6"/>
                </a:cxn>
                <a:cxn ang="0">
                  <a:pos x="76" y="0"/>
                </a:cxn>
                <a:cxn ang="0">
                  <a:pos x="0" y="0"/>
                </a:cxn>
              </a:cxnLst>
              <a:rect l="0" t="0" r="r" b="b"/>
              <a:pathLst>
                <a:path w="76" h="18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2" y="12"/>
                  </a:lnTo>
                  <a:lnTo>
                    <a:pt x="6" y="16"/>
                  </a:lnTo>
                  <a:lnTo>
                    <a:pt x="10" y="18"/>
                  </a:lnTo>
                  <a:lnTo>
                    <a:pt x="18" y="18"/>
                  </a:lnTo>
                  <a:lnTo>
                    <a:pt x="58" y="18"/>
                  </a:lnTo>
                  <a:lnTo>
                    <a:pt x="58" y="18"/>
                  </a:lnTo>
                  <a:lnTo>
                    <a:pt x="66" y="18"/>
                  </a:lnTo>
                  <a:lnTo>
                    <a:pt x="70" y="16"/>
                  </a:lnTo>
                  <a:lnTo>
                    <a:pt x="74" y="12"/>
                  </a:lnTo>
                  <a:lnTo>
                    <a:pt x="76" y="6"/>
                  </a:lnTo>
                  <a:lnTo>
                    <a:pt x="7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6" name="Freeform 71"/>
            <p:cNvSpPr>
              <a:spLocks noEditPoints="1"/>
            </p:cNvSpPr>
            <p:nvPr/>
          </p:nvSpPr>
          <p:spPr bwMode="auto">
            <a:xfrm>
              <a:off x="4514850" y="1063625"/>
              <a:ext cx="635000" cy="755650"/>
            </a:xfrm>
            <a:custGeom>
              <a:avLst/>
              <a:gdLst/>
              <a:ahLst/>
              <a:cxnLst>
                <a:cxn ang="0">
                  <a:pos x="342" y="58"/>
                </a:cxn>
                <a:cxn ang="0">
                  <a:pos x="312" y="34"/>
                </a:cxn>
                <a:cxn ang="0">
                  <a:pos x="278" y="16"/>
                </a:cxn>
                <a:cxn ang="0">
                  <a:pos x="240" y="4"/>
                </a:cxn>
                <a:cxn ang="0">
                  <a:pos x="200" y="0"/>
                </a:cxn>
                <a:cxn ang="0">
                  <a:pos x="180" y="0"/>
                </a:cxn>
                <a:cxn ang="0">
                  <a:pos x="140" y="8"/>
                </a:cxn>
                <a:cxn ang="0">
                  <a:pos x="104" y="24"/>
                </a:cxn>
                <a:cxn ang="0">
                  <a:pos x="72" y="46"/>
                </a:cxn>
                <a:cxn ang="0">
                  <a:pos x="58" y="58"/>
                </a:cxn>
                <a:cxn ang="0">
                  <a:pos x="34" y="88"/>
                </a:cxn>
                <a:cxn ang="0">
                  <a:pos x="16" y="122"/>
                </a:cxn>
                <a:cxn ang="0">
                  <a:pos x="4" y="160"/>
                </a:cxn>
                <a:cxn ang="0">
                  <a:pos x="0" y="200"/>
                </a:cxn>
                <a:cxn ang="0">
                  <a:pos x="0" y="214"/>
                </a:cxn>
                <a:cxn ang="0">
                  <a:pos x="10" y="254"/>
                </a:cxn>
                <a:cxn ang="0">
                  <a:pos x="34" y="306"/>
                </a:cxn>
                <a:cxn ang="0">
                  <a:pos x="66" y="354"/>
                </a:cxn>
                <a:cxn ang="0">
                  <a:pos x="100" y="402"/>
                </a:cxn>
                <a:cxn ang="0">
                  <a:pos x="124" y="444"/>
                </a:cxn>
                <a:cxn ang="0">
                  <a:pos x="138" y="470"/>
                </a:cxn>
                <a:cxn ang="0">
                  <a:pos x="142" y="474"/>
                </a:cxn>
                <a:cxn ang="0">
                  <a:pos x="150" y="476"/>
                </a:cxn>
                <a:cxn ang="0">
                  <a:pos x="250" y="476"/>
                </a:cxn>
                <a:cxn ang="0">
                  <a:pos x="258" y="474"/>
                </a:cxn>
                <a:cxn ang="0">
                  <a:pos x="262" y="470"/>
                </a:cxn>
                <a:cxn ang="0">
                  <a:pos x="276" y="444"/>
                </a:cxn>
                <a:cxn ang="0">
                  <a:pos x="300" y="402"/>
                </a:cxn>
                <a:cxn ang="0">
                  <a:pos x="334" y="354"/>
                </a:cxn>
                <a:cxn ang="0">
                  <a:pos x="366" y="306"/>
                </a:cxn>
                <a:cxn ang="0">
                  <a:pos x="392" y="254"/>
                </a:cxn>
                <a:cxn ang="0">
                  <a:pos x="400" y="214"/>
                </a:cxn>
                <a:cxn ang="0">
                  <a:pos x="400" y="200"/>
                </a:cxn>
                <a:cxn ang="0">
                  <a:pos x="396" y="160"/>
                </a:cxn>
                <a:cxn ang="0">
                  <a:pos x="386" y="122"/>
                </a:cxn>
                <a:cxn ang="0">
                  <a:pos x="366" y="88"/>
                </a:cxn>
                <a:cxn ang="0">
                  <a:pos x="342" y="58"/>
                </a:cxn>
                <a:cxn ang="0">
                  <a:pos x="200" y="38"/>
                </a:cxn>
                <a:cxn ang="0">
                  <a:pos x="220" y="40"/>
                </a:cxn>
                <a:cxn ang="0">
                  <a:pos x="254" y="50"/>
                </a:cxn>
                <a:cxn ang="0">
                  <a:pos x="282" y="62"/>
                </a:cxn>
                <a:cxn ang="0">
                  <a:pos x="314" y="88"/>
                </a:cxn>
                <a:cxn ang="0">
                  <a:pos x="322" y="98"/>
                </a:cxn>
                <a:cxn ang="0">
                  <a:pos x="338" y="120"/>
                </a:cxn>
                <a:cxn ang="0">
                  <a:pos x="352" y="150"/>
                </a:cxn>
                <a:cxn ang="0">
                  <a:pos x="360" y="182"/>
                </a:cxn>
                <a:cxn ang="0">
                  <a:pos x="364" y="200"/>
                </a:cxn>
                <a:cxn ang="0">
                  <a:pos x="346" y="164"/>
                </a:cxn>
                <a:cxn ang="0">
                  <a:pos x="314" y="116"/>
                </a:cxn>
                <a:cxn ang="0">
                  <a:pos x="300" y="100"/>
                </a:cxn>
                <a:cxn ang="0">
                  <a:pos x="270" y="76"/>
                </a:cxn>
                <a:cxn ang="0">
                  <a:pos x="210" y="42"/>
                </a:cxn>
                <a:cxn ang="0">
                  <a:pos x="200" y="38"/>
                </a:cxn>
              </a:cxnLst>
              <a:rect l="0" t="0" r="r" b="b"/>
              <a:pathLst>
                <a:path w="400" h="476">
                  <a:moveTo>
                    <a:pt x="342" y="58"/>
                  </a:moveTo>
                  <a:lnTo>
                    <a:pt x="342" y="58"/>
                  </a:lnTo>
                  <a:lnTo>
                    <a:pt x="328" y="46"/>
                  </a:lnTo>
                  <a:lnTo>
                    <a:pt x="312" y="34"/>
                  </a:lnTo>
                  <a:lnTo>
                    <a:pt x="296" y="24"/>
                  </a:lnTo>
                  <a:lnTo>
                    <a:pt x="278" y="16"/>
                  </a:lnTo>
                  <a:lnTo>
                    <a:pt x="260" y="8"/>
                  </a:lnTo>
                  <a:lnTo>
                    <a:pt x="240" y="4"/>
                  </a:lnTo>
                  <a:lnTo>
                    <a:pt x="220" y="0"/>
                  </a:lnTo>
                  <a:lnTo>
                    <a:pt x="200" y="0"/>
                  </a:lnTo>
                  <a:lnTo>
                    <a:pt x="200" y="0"/>
                  </a:lnTo>
                  <a:lnTo>
                    <a:pt x="180" y="0"/>
                  </a:lnTo>
                  <a:lnTo>
                    <a:pt x="160" y="4"/>
                  </a:lnTo>
                  <a:lnTo>
                    <a:pt x="140" y="8"/>
                  </a:lnTo>
                  <a:lnTo>
                    <a:pt x="122" y="16"/>
                  </a:lnTo>
                  <a:lnTo>
                    <a:pt x="104" y="24"/>
                  </a:lnTo>
                  <a:lnTo>
                    <a:pt x="88" y="34"/>
                  </a:lnTo>
                  <a:lnTo>
                    <a:pt x="72" y="46"/>
                  </a:lnTo>
                  <a:lnTo>
                    <a:pt x="58" y="58"/>
                  </a:lnTo>
                  <a:lnTo>
                    <a:pt x="58" y="58"/>
                  </a:lnTo>
                  <a:lnTo>
                    <a:pt x="46" y="72"/>
                  </a:lnTo>
                  <a:lnTo>
                    <a:pt x="34" y="88"/>
                  </a:lnTo>
                  <a:lnTo>
                    <a:pt x="24" y="104"/>
                  </a:lnTo>
                  <a:lnTo>
                    <a:pt x="16" y="122"/>
                  </a:lnTo>
                  <a:lnTo>
                    <a:pt x="8" y="140"/>
                  </a:lnTo>
                  <a:lnTo>
                    <a:pt x="4" y="160"/>
                  </a:lnTo>
                  <a:lnTo>
                    <a:pt x="0" y="180"/>
                  </a:lnTo>
                  <a:lnTo>
                    <a:pt x="0" y="200"/>
                  </a:lnTo>
                  <a:lnTo>
                    <a:pt x="0" y="200"/>
                  </a:lnTo>
                  <a:lnTo>
                    <a:pt x="0" y="214"/>
                  </a:lnTo>
                  <a:lnTo>
                    <a:pt x="2" y="228"/>
                  </a:lnTo>
                  <a:lnTo>
                    <a:pt x="10" y="254"/>
                  </a:lnTo>
                  <a:lnTo>
                    <a:pt x="20" y="280"/>
                  </a:lnTo>
                  <a:lnTo>
                    <a:pt x="34" y="306"/>
                  </a:lnTo>
                  <a:lnTo>
                    <a:pt x="50" y="330"/>
                  </a:lnTo>
                  <a:lnTo>
                    <a:pt x="66" y="354"/>
                  </a:lnTo>
                  <a:lnTo>
                    <a:pt x="100" y="402"/>
                  </a:lnTo>
                  <a:lnTo>
                    <a:pt x="100" y="402"/>
                  </a:lnTo>
                  <a:lnTo>
                    <a:pt x="114" y="424"/>
                  </a:lnTo>
                  <a:lnTo>
                    <a:pt x="124" y="444"/>
                  </a:lnTo>
                  <a:lnTo>
                    <a:pt x="132" y="462"/>
                  </a:lnTo>
                  <a:lnTo>
                    <a:pt x="138" y="470"/>
                  </a:lnTo>
                  <a:lnTo>
                    <a:pt x="138" y="470"/>
                  </a:lnTo>
                  <a:lnTo>
                    <a:pt x="142" y="474"/>
                  </a:lnTo>
                  <a:lnTo>
                    <a:pt x="146" y="476"/>
                  </a:lnTo>
                  <a:lnTo>
                    <a:pt x="150" y="476"/>
                  </a:lnTo>
                  <a:lnTo>
                    <a:pt x="250" y="476"/>
                  </a:lnTo>
                  <a:lnTo>
                    <a:pt x="250" y="476"/>
                  </a:lnTo>
                  <a:lnTo>
                    <a:pt x="254" y="476"/>
                  </a:lnTo>
                  <a:lnTo>
                    <a:pt x="258" y="474"/>
                  </a:lnTo>
                  <a:lnTo>
                    <a:pt x="262" y="470"/>
                  </a:lnTo>
                  <a:lnTo>
                    <a:pt x="262" y="470"/>
                  </a:lnTo>
                  <a:lnTo>
                    <a:pt x="268" y="462"/>
                  </a:lnTo>
                  <a:lnTo>
                    <a:pt x="276" y="444"/>
                  </a:lnTo>
                  <a:lnTo>
                    <a:pt x="286" y="424"/>
                  </a:lnTo>
                  <a:lnTo>
                    <a:pt x="300" y="402"/>
                  </a:lnTo>
                  <a:lnTo>
                    <a:pt x="300" y="402"/>
                  </a:lnTo>
                  <a:lnTo>
                    <a:pt x="334" y="354"/>
                  </a:lnTo>
                  <a:lnTo>
                    <a:pt x="350" y="330"/>
                  </a:lnTo>
                  <a:lnTo>
                    <a:pt x="366" y="306"/>
                  </a:lnTo>
                  <a:lnTo>
                    <a:pt x="380" y="280"/>
                  </a:lnTo>
                  <a:lnTo>
                    <a:pt x="392" y="254"/>
                  </a:lnTo>
                  <a:lnTo>
                    <a:pt x="398" y="228"/>
                  </a:lnTo>
                  <a:lnTo>
                    <a:pt x="400" y="214"/>
                  </a:lnTo>
                  <a:lnTo>
                    <a:pt x="400" y="200"/>
                  </a:lnTo>
                  <a:lnTo>
                    <a:pt x="400" y="200"/>
                  </a:lnTo>
                  <a:lnTo>
                    <a:pt x="400" y="180"/>
                  </a:lnTo>
                  <a:lnTo>
                    <a:pt x="396" y="160"/>
                  </a:lnTo>
                  <a:lnTo>
                    <a:pt x="392" y="140"/>
                  </a:lnTo>
                  <a:lnTo>
                    <a:pt x="386" y="122"/>
                  </a:lnTo>
                  <a:lnTo>
                    <a:pt x="376" y="104"/>
                  </a:lnTo>
                  <a:lnTo>
                    <a:pt x="366" y="88"/>
                  </a:lnTo>
                  <a:lnTo>
                    <a:pt x="356" y="72"/>
                  </a:lnTo>
                  <a:lnTo>
                    <a:pt x="342" y="58"/>
                  </a:lnTo>
                  <a:lnTo>
                    <a:pt x="342" y="58"/>
                  </a:lnTo>
                  <a:close/>
                  <a:moveTo>
                    <a:pt x="200" y="38"/>
                  </a:moveTo>
                  <a:lnTo>
                    <a:pt x="200" y="38"/>
                  </a:lnTo>
                  <a:lnTo>
                    <a:pt x="220" y="40"/>
                  </a:lnTo>
                  <a:lnTo>
                    <a:pt x="238" y="44"/>
                  </a:lnTo>
                  <a:lnTo>
                    <a:pt x="254" y="50"/>
                  </a:lnTo>
                  <a:lnTo>
                    <a:pt x="268" y="56"/>
                  </a:lnTo>
                  <a:lnTo>
                    <a:pt x="282" y="62"/>
                  </a:lnTo>
                  <a:lnTo>
                    <a:pt x="292" y="70"/>
                  </a:lnTo>
                  <a:lnTo>
                    <a:pt x="314" y="88"/>
                  </a:lnTo>
                  <a:lnTo>
                    <a:pt x="314" y="88"/>
                  </a:lnTo>
                  <a:lnTo>
                    <a:pt x="322" y="98"/>
                  </a:lnTo>
                  <a:lnTo>
                    <a:pt x="330" y="108"/>
                  </a:lnTo>
                  <a:lnTo>
                    <a:pt x="338" y="120"/>
                  </a:lnTo>
                  <a:lnTo>
                    <a:pt x="346" y="134"/>
                  </a:lnTo>
                  <a:lnTo>
                    <a:pt x="352" y="150"/>
                  </a:lnTo>
                  <a:lnTo>
                    <a:pt x="356" y="166"/>
                  </a:lnTo>
                  <a:lnTo>
                    <a:pt x="360" y="182"/>
                  </a:lnTo>
                  <a:lnTo>
                    <a:pt x="364" y="200"/>
                  </a:lnTo>
                  <a:lnTo>
                    <a:pt x="364" y="200"/>
                  </a:lnTo>
                  <a:lnTo>
                    <a:pt x="358" y="190"/>
                  </a:lnTo>
                  <a:lnTo>
                    <a:pt x="346" y="164"/>
                  </a:lnTo>
                  <a:lnTo>
                    <a:pt x="326" y="132"/>
                  </a:lnTo>
                  <a:lnTo>
                    <a:pt x="314" y="116"/>
                  </a:lnTo>
                  <a:lnTo>
                    <a:pt x="300" y="100"/>
                  </a:lnTo>
                  <a:lnTo>
                    <a:pt x="300" y="100"/>
                  </a:lnTo>
                  <a:lnTo>
                    <a:pt x="286" y="88"/>
                  </a:lnTo>
                  <a:lnTo>
                    <a:pt x="270" y="76"/>
                  </a:lnTo>
                  <a:lnTo>
                    <a:pt x="238" y="56"/>
                  </a:lnTo>
                  <a:lnTo>
                    <a:pt x="210" y="42"/>
                  </a:lnTo>
                  <a:lnTo>
                    <a:pt x="200" y="38"/>
                  </a:lnTo>
                  <a:lnTo>
                    <a:pt x="200" y="3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7" name="Freeform 72"/>
            <p:cNvSpPr>
              <a:spLocks/>
            </p:cNvSpPr>
            <p:nvPr/>
          </p:nvSpPr>
          <p:spPr bwMode="auto">
            <a:xfrm>
              <a:off x="4810125" y="882650"/>
              <a:ext cx="41275" cy="12065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4" y="4"/>
                </a:cxn>
                <a:cxn ang="0">
                  <a:pos x="2" y="6"/>
                </a:cxn>
                <a:cxn ang="0">
                  <a:pos x="0" y="12"/>
                </a:cxn>
                <a:cxn ang="0">
                  <a:pos x="0" y="38"/>
                </a:cxn>
                <a:cxn ang="0">
                  <a:pos x="0" y="64"/>
                </a:cxn>
                <a:cxn ang="0">
                  <a:pos x="0" y="64"/>
                </a:cxn>
                <a:cxn ang="0">
                  <a:pos x="2" y="68"/>
                </a:cxn>
                <a:cxn ang="0">
                  <a:pos x="4" y="72"/>
                </a:cxn>
                <a:cxn ang="0">
                  <a:pos x="8" y="74"/>
                </a:cxn>
                <a:cxn ang="0">
                  <a:pos x="14" y="76"/>
                </a:cxn>
                <a:cxn ang="0">
                  <a:pos x="14" y="76"/>
                </a:cxn>
                <a:cxn ang="0">
                  <a:pos x="18" y="74"/>
                </a:cxn>
                <a:cxn ang="0">
                  <a:pos x="22" y="72"/>
                </a:cxn>
                <a:cxn ang="0">
                  <a:pos x="26" y="68"/>
                </a:cxn>
                <a:cxn ang="0">
                  <a:pos x="26" y="64"/>
                </a:cxn>
                <a:cxn ang="0">
                  <a:pos x="26" y="38"/>
                </a:cxn>
                <a:cxn ang="0">
                  <a:pos x="26" y="12"/>
                </a:cxn>
                <a:cxn ang="0">
                  <a:pos x="26" y="12"/>
                </a:cxn>
                <a:cxn ang="0">
                  <a:pos x="26" y="6"/>
                </a:cxn>
                <a:cxn ang="0">
                  <a:pos x="22" y="4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6" h="76">
                  <a:moveTo>
                    <a:pt x="14" y="0"/>
                  </a:moveTo>
                  <a:lnTo>
                    <a:pt x="14" y="0"/>
                  </a:lnTo>
                  <a:lnTo>
                    <a:pt x="8" y="0"/>
                  </a:lnTo>
                  <a:lnTo>
                    <a:pt x="4" y="4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38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2" y="68"/>
                  </a:lnTo>
                  <a:lnTo>
                    <a:pt x="4" y="72"/>
                  </a:lnTo>
                  <a:lnTo>
                    <a:pt x="8" y="74"/>
                  </a:lnTo>
                  <a:lnTo>
                    <a:pt x="14" y="76"/>
                  </a:lnTo>
                  <a:lnTo>
                    <a:pt x="14" y="76"/>
                  </a:lnTo>
                  <a:lnTo>
                    <a:pt x="18" y="74"/>
                  </a:lnTo>
                  <a:lnTo>
                    <a:pt x="22" y="72"/>
                  </a:lnTo>
                  <a:lnTo>
                    <a:pt x="26" y="68"/>
                  </a:lnTo>
                  <a:lnTo>
                    <a:pt x="26" y="64"/>
                  </a:lnTo>
                  <a:lnTo>
                    <a:pt x="26" y="38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6" y="6"/>
                  </a:lnTo>
                  <a:lnTo>
                    <a:pt x="22" y="4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8" name="Freeform 73"/>
            <p:cNvSpPr>
              <a:spLocks/>
            </p:cNvSpPr>
            <p:nvPr/>
          </p:nvSpPr>
          <p:spPr bwMode="auto">
            <a:xfrm>
              <a:off x="5010150" y="946150"/>
              <a:ext cx="79375" cy="107950"/>
            </a:xfrm>
            <a:custGeom>
              <a:avLst/>
              <a:gdLst/>
              <a:ahLst/>
              <a:cxnLst>
                <a:cxn ang="0">
                  <a:pos x="44" y="2"/>
                </a:cxn>
                <a:cxn ang="0">
                  <a:pos x="44" y="2"/>
                </a:cxn>
                <a:cxn ang="0">
                  <a:pos x="40" y="0"/>
                </a:cxn>
                <a:cxn ang="0">
                  <a:pos x="34" y="0"/>
                </a:cxn>
                <a:cxn ang="0">
                  <a:pos x="30" y="2"/>
                </a:cxn>
                <a:cxn ang="0">
                  <a:pos x="28" y="6"/>
                </a:cxn>
                <a:cxn ang="0">
                  <a:pos x="14" y="28"/>
                </a:cxn>
                <a:cxn ang="0">
                  <a:pos x="2" y="50"/>
                </a:cxn>
                <a:cxn ang="0">
                  <a:pos x="2" y="50"/>
                </a:cxn>
                <a:cxn ang="0">
                  <a:pos x="0" y="56"/>
                </a:cxn>
                <a:cxn ang="0">
                  <a:pos x="0" y="60"/>
                </a:cxn>
                <a:cxn ang="0">
                  <a:pos x="2" y="64"/>
                </a:cxn>
                <a:cxn ang="0">
                  <a:pos x="6" y="68"/>
                </a:cxn>
                <a:cxn ang="0">
                  <a:pos x="6" y="68"/>
                </a:cxn>
                <a:cxn ang="0">
                  <a:pos x="12" y="68"/>
                </a:cxn>
                <a:cxn ang="0">
                  <a:pos x="16" y="68"/>
                </a:cxn>
                <a:cxn ang="0">
                  <a:pos x="20" y="66"/>
                </a:cxn>
                <a:cxn ang="0">
                  <a:pos x="24" y="64"/>
                </a:cxn>
                <a:cxn ang="0">
                  <a:pos x="36" y="40"/>
                </a:cxn>
                <a:cxn ang="0">
                  <a:pos x="50" y="18"/>
                </a:cxn>
                <a:cxn ang="0">
                  <a:pos x="50" y="18"/>
                </a:cxn>
                <a:cxn ang="0">
                  <a:pos x="50" y="14"/>
                </a:cxn>
                <a:cxn ang="0">
                  <a:pos x="50" y="10"/>
                </a:cxn>
                <a:cxn ang="0">
                  <a:pos x="48" y="6"/>
                </a:cxn>
                <a:cxn ang="0">
                  <a:pos x="44" y="2"/>
                </a:cxn>
                <a:cxn ang="0">
                  <a:pos x="44" y="2"/>
                </a:cxn>
              </a:cxnLst>
              <a:rect l="0" t="0" r="r" b="b"/>
              <a:pathLst>
                <a:path w="50" h="68">
                  <a:moveTo>
                    <a:pt x="44" y="2"/>
                  </a:moveTo>
                  <a:lnTo>
                    <a:pt x="44" y="2"/>
                  </a:lnTo>
                  <a:lnTo>
                    <a:pt x="40" y="0"/>
                  </a:lnTo>
                  <a:lnTo>
                    <a:pt x="34" y="0"/>
                  </a:lnTo>
                  <a:lnTo>
                    <a:pt x="30" y="2"/>
                  </a:lnTo>
                  <a:lnTo>
                    <a:pt x="28" y="6"/>
                  </a:lnTo>
                  <a:lnTo>
                    <a:pt x="14" y="28"/>
                  </a:lnTo>
                  <a:lnTo>
                    <a:pt x="2" y="50"/>
                  </a:lnTo>
                  <a:lnTo>
                    <a:pt x="2" y="50"/>
                  </a:lnTo>
                  <a:lnTo>
                    <a:pt x="0" y="56"/>
                  </a:lnTo>
                  <a:lnTo>
                    <a:pt x="0" y="60"/>
                  </a:lnTo>
                  <a:lnTo>
                    <a:pt x="2" y="64"/>
                  </a:lnTo>
                  <a:lnTo>
                    <a:pt x="6" y="68"/>
                  </a:lnTo>
                  <a:lnTo>
                    <a:pt x="6" y="68"/>
                  </a:lnTo>
                  <a:lnTo>
                    <a:pt x="12" y="68"/>
                  </a:lnTo>
                  <a:lnTo>
                    <a:pt x="16" y="68"/>
                  </a:lnTo>
                  <a:lnTo>
                    <a:pt x="20" y="66"/>
                  </a:lnTo>
                  <a:lnTo>
                    <a:pt x="24" y="64"/>
                  </a:lnTo>
                  <a:lnTo>
                    <a:pt x="36" y="40"/>
                  </a:lnTo>
                  <a:lnTo>
                    <a:pt x="50" y="18"/>
                  </a:lnTo>
                  <a:lnTo>
                    <a:pt x="50" y="18"/>
                  </a:lnTo>
                  <a:lnTo>
                    <a:pt x="50" y="14"/>
                  </a:lnTo>
                  <a:lnTo>
                    <a:pt x="50" y="10"/>
                  </a:lnTo>
                  <a:lnTo>
                    <a:pt x="48" y="6"/>
                  </a:lnTo>
                  <a:lnTo>
                    <a:pt x="44" y="2"/>
                  </a:lnTo>
                  <a:lnTo>
                    <a:pt x="44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9" name="Freeform 74"/>
            <p:cNvSpPr>
              <a:spLocks/>
            </p:cNvSpPr>
            <p:nvPr/>
          </p:nvSpPr>
          <p:spPr bwMode="auto">
            <a:xfrm>
              <a:off x="5156200" y="1120775"/>
              <a:ext cx="107950" cy="79375"/>
            </a:xfrm>
            <a:custGeom>
              <a:avLst/>
              <a:gdLst/>
              <a:ahLst/>
              <a:cxnLst>
                <a:cxn ang="0">
                  <a:pos x="68" y="6"/>
                </a:cxn>
                <a:cxn ang="0">
                  <a:pos x="68" y="6"/>
                </a:cxn>
                <a:cxn ang="0">
                  <a:pos x="64" y="2"/>
                </a:cxn>
                <a:cxn ang="0">
                  <a:pos x="60" y="0"/>
                </a:cxn>
                <a:cxn ang="0">
                  <a:pos x="56" y="0"/>
                </a:cxn>
                <a:cxn ang="0">
                  <a:pos x="50" y="2"/>
                </a:cxn>
                <a:cxn ang="0">
                  <a:pos x="28" y="14"/>
                </a:cxn>
                <a:cxn ang="0">
                  <a:pos x="6" y="28"/>
                </a:cxn>
                <a:cxn ang="0">
                  <a:pos x="6" y="28"/>
                </a:cxn>
                <a:cxn ang="0">
                  <a:pos x="2" y="30"/>
                </a:cxn>
                <a:cxn ang="0">
                  <a:pos x="0" y="36"/>
                </a:cxn>
                <a:cxn ang="0">
                  <a:pos x="0" y="40"/>
                </a:cxn>
                <a:cxn ang="0">
                  <a:pos x="2" y="44"/>
                </a:cxn>
                <a:cxn ang="0">
                  <a:pos x="2" y="44"/>
                </a:cxn>
                <a:cxn ang="0">
                  <a:pos x="6" y="48"/>
                </a:cxn>
                <a:cxn ang="0">
                  <a:pos x="10" y="50"/>
                </a:cxn>
                <a:cxn ang="0">
                  <a:pos x="14" y="50"/>
                </a:cxn>
                <a:cxn ang="0">
                  <a:pos x="18" y="50"/>
                </a:cxn>
                <a:cxn ang="0">
                  <a:pos x="40" y="36"/>
                </a:cxn>
                <a:cxn ang="0">
                  <a:pos x="64" y="24"/>
                </a:cxn>
                <a:cxn ang="0">
                  <a:pos x="64" y="24"/>
                </a:cxn>
                <a:cxn ang="0">
                  <a:pos x="66" y="20"/>
                </a:cxn>
                <a:cxn ang="0">
                  <a:pos x="68" y="16"/>
                </a:cxn>
                <a:cxn ang="0">
                  <a:pos x="68" y="12"/>
                </a:cxn>
                <a:cxn ang="0">
                  <a:pos x="68" y="6"/>
                </a:cxn>
                <a:cxn ang="0">
                  <a:pos x="68" y="6"/>
                </a:cxn>
              </a:cxnLst>
              <a:rect l="0" t="0" r="r" b="b"/>
              <a:pathLst>
                <a:path w="68" h="50">
                  <a:moveTo>
                    <a:pt x="68" y="6"/>
                  </a:moveTo>
                  <a:lnTo>
                    <a:pt x="68" y="6"/>
                  </a:lnTo>
                  <a:lnTo>
                    <a:pt x="64" y="2"/>
                  </a:lnTo>
                  <a:lnTo>
                    <a:pt x="60" y="0"/>
                  </a:lnTo>
                  <a:lnTo>
                    <a:pt x="56" y="0"/>
                  </a:lnTo>
                  <a:lnTo>
                    <a:pt x="50" y="2"/>
                  </a:lnTo>
                  <a:lnTo>
                    <a:pt x="28" y="14"/>
                  </a:lnTo>
                  <a:lnTo>
                    <a:pt x="6" y="28"/>
                  </a:lnTo>
                  <a:lnTo>
                    <a:pt x="6" y="28"/>
                  </a:lnTo>
                  <a:lnTo>
                    <a:pt x="2" y="30"/>
                  </a:lnTo>
                  <a:lnTo>
                    <a:pt x="0" y="36"/>
                  </a:lnTo>
                  <a:lnTo>
                    <a:pt x="0" y="40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6" y="48"/>
                  </a:lnTo>
                  <a:lnTo>
                    <a:pt x="10" y="50"/>
                  </a:lnTo>
                  <a:lnTo>
                    <a:pt x="14" y="50"/>
                  </a:lnTo>
                  <a:lnTo>
                    <a:pt x="18" y="50"/>
                  </a:lnTo>
                  <a:lnTo>
                    <a:pt x="40" y="36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6" y="20"/>
                  </a:lnTo>
                  <a:lnTo>
                    <a:pt x="68" y="16"/>
                  </a:lnTo>
                  <a:lnTo>
                    <a:pt x="68" y="12"/>
                  </a:lnTo>
                  <a:lnTo>
                    <a:pt x="68" y="6"/>
                  </a:lnTo>
                  <a:lnTo>
                    <a:pt x="68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0" name="Freeform 75"/>
            <p:cNvSpPr>
              <a:spLocks/>
            </p:cNvSpPr>
            <p:nvPr/>
          </p:nvSpPr>
          <p:spPr bwMode="auto">
            <a:xfrm>
              <a:off x="5210175" y="1362075"/>
              <a:ext cx="120650" cy="38100"/>
            </a:xfrm>
            <a:custGeom>
              <a:avLst/>
              <a:gdLst/>
              <a:ahLst/>
              <a:cxnLst>
                <a:cxn ang="0">
                  <a:pos x="64" y="0"/>
                </a:cxn>
                <a:cxn ang="0">
                  <a:pos x="38" y="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0" y="6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4" y="20"/>
                </a:cxn>
                <a:cxn ang="0">
                  <a:pos x="6" y="24"/>
                </a:cxn>
                <a:cxn ang="0">
                  <a:pos x="12" y="24"/>
                </a:cxn>
                <a:cxn ang="0">
                  <a:pos x="38" y="24"/>
                </a:cxn>
                <a:cxn ang="0">
                  <a:pos x="64" y="24"/>
                </a:cxn>
                <a:cxn ang="0">
                  <a:pos x="64" y="24"/>
                </a:cxn>
                <a:cxn ang="0">
                  <a:pos x="68" y="24"/>
                </a:cxn>
                <a:cxn ang="0">
                  <a:pos x="72" y="20"/>
                </a:cxn>
                <a:cxn ang="0">
                  <a:pos x="74" y="16"/>
                </a:cxn>
                <a:cxn ang="0">
                  <a:pos x="76" y="12"/>
                </a:cxn>
                <a:cxn ang="0">
                  <a:pos x="76" y="12"/>
                </a:cxn>
                <a:cxn ang="0">
                  <a:pos x="74" y="6"/>
                </a:cxn>
                <a:cxn ang="0">
                  <a:pos x="72" y="2"/>
                </a:cxn>
                <a:cxn ang="0">
                  <a:pos x="68" y="0"/>
                </a:cxn>
                <a:cxn ang="0">
                  <a:pos x="64" y="0"/>
                </a:cxn>
                <a:cxn ang="0">
                  <a:pos x="64" y="0"/>
                </a:cxn>
              </a:cxnLst>
              <a:rect l="0" t="0" r="r" b="b"/>
              <a:pathLst>
                <a:path w="76" h="24">
                  <a:moveTo>
                    <a:pt x="64" y="0"/>
                  </a:moveTo>
                  <a:lnTo>
                    <a:pt x="38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0" y="6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6" y="24"/>
                  </a:lnTo>
                  <a:lnTo>
                    <a:pt x="12" y="24"/>
                  </a:lnTo>
                  <a:lnTo>
                    <a:pt x="38" y="24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8" y="24"/>
                  </a:lnTo>
                  <a:lnTo>
                    <a:pt x="72" y="20"/>
                  </a:lnTo>
                  <a:lnTo>
                    <a:pt x="74" y="16"/>
                  </a:lnTo>
                  <a:lnTo>
                    <a:pt x="76" y="12"/>
                  </a:lnTo>
                  <a:lnTo>
                    <a:pt x="76" y="12"/>
                  </a:lnTo>
                  <a:lnTo>
                    <a:pt x="74" y="6"/>
                  </a:lnTo>
                  <a:lnTo>
                    <a:pt x="72" y="2"/>
                  </a:lnTo>
                  <a:lnTo>
                    <a:pt x="68" y="0"/>
                  </a:lnTo>
                  <a:lnTo>
                    <a:pt x="64" y="0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1" name="Freeform 76"/>
            <p:cNvSpPr>
              <a:spLocks/>
            </p:cNvSpPr>
            <p:nvPr/>
          </p:nvSpPr>
          <p:spPr bwMode="auto">
            <a:xfrm>
              <a:off x="5156200" y="1558925"/>
              <a:ext cx="107950" cy="79375"/>
            </a:xfrm>
            <a:custGeom>
              <a:avLst/>
              <a:gdLst/>
              <a:ahLst/>
              <a:cxnLst>
                <a:cxn ang="0">
                  <a:pos x="64" y="28"/>
                </a:cxn>
                <a:cxn ang="0">
                  <a:pos x="40" y="14"/>
                </a:cxn>
                <a:cxn ang="0">
                  <a:pos x="18" y="2"/>
                </a:cxn>
                <a:cxn ang="0">
                  <a:pos x="18" y="2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6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6" y="24"/>
                </a:cxn>
                <a:cxn ang="0">
                  <a:pos x="28" y="36"/>
                </a:cxn>
                <a:cxn ang="0">
                  <a:pos x="50" y="50"/>
                </a:cxn>
                <a:cxn ang="0">
                  <a:pos x="50" y="50"/>
                </a:cxn>
                <a:cxn ang="0">
                  <a:pos x="56" y="50"/>
                </a:cxn>
                <a:cxn ang="0">
                  <a:pos x="60" y="50"/>
                </a:cxn>
                <a:cxn ang="0">
                  <a:pos x="64" y="48"/>
                </a:cxn>
                <a:cxn ang="0">
                  <a:pos x="68" y="44"/>
                </a:cxn>
                <a:cxn ang="0">
                  <a:pos x="68" y="44"/>
                </a:cxn>
                <a:cxn ang="0">
                  <a:pos x="68" y="40"/>
                </a:cxn>
                <a:cxn ang="0">
                  <a:pos x="68" y="36"/>
                </a:cxn>
                <a:cxn ang="0">
                  <a:pos x="66" y="30"/>
                </a:cxn>
                <a:cxn ang="0">
                  <a:pos x="64" y="28"/>
                </a:cxn>
                <a:cxn ang="0">
                  <a:pos x="64" y="28"/>
                </a:cxn>
              </a:cxnLst>
              <a:rect l="0" t="0" r="r" b="b"/>
              <a:pathLst>
                <a:path w="68" h="50">
                  <a:moveTo>
                    <a:pt x="64" y="28"/>
                  </a:moveTo>
                  <a:lnTo>
                    <a:pt x="40" y="14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6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6" y="24"/>
                  </a:lnTo>
                  <a:lnTo>
                    <a:pt x="28" y="36"/>
                  </a:lnTo>
                  <a:lnTo>
                    <a:pt x="50" y="50"/>
                  </a:lnTo>
                  <a:lnTo>
                    <a:pt x="50" y="50"/>
                  </a:lnTo>
                  <a:lnTo>
                    <a:pt x="56" y="50"/>
                  </a:lnTo>
                  <a:lnTo>
                    <a:pt x="60" y="50"/>
                  </a:lnTo>
                  <a:lnTo>
                    <a:pt x="64" y="48"/>
                  </a:lnTo>
                  <a:lnTo>
                    <a:pt x="68" y="44"/>
                  </a:lnTo>
                  <a:lnTo>
                    <a:pt x="68" y="44"/>
                  </a:lnTo>
                  <a:lnTo>
                    <a:pt x="68" y="40"/>
                  </a:lnTo>
                  <a:lnTo>
                    <a:pt x="68" y="36"/>
                  </a:lnTo>
                  <a:lnTo>
                    <a:pt x="66" y="30"/>
                  </a:lnTo>
                  <a:lnTo>
                    <a:pt x="64" y="28"/>
                  </a:lnTo>
                  <a:lnTo>
                    <a:pt x="64" y="2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2" name="Freeform 77"/>
            <p:cNvSpPr>
              <a:spLocks/>
            </p:cNvSpPr>
            <p:nvPr/>
          </p:nvSpPr>
          <p:spPr bwMode="auto">
            <a:xfrm>
              <a:off x="4572000" y="946150"/>
              <a:ext cx="79375" cy="107950"/>
            </a:xfrm>
            <a:custGeom>
              <a:avLst/>
              <a:gdLst/>
              <a:ahLst/>
              <a:cxnLst>
                <a:cxn ang="0">
                  <a:pos x="50" y="50"/>
                </a:cxn>
                <a:cxn ang="0">
                  <a:pos x="36" y="28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0" y="2"/>
                </a:cxn>
                <a:cxn ang="0">
                  <a:pos x="16" y="0"/>
                </a:cxn>
                <a:cxn ang="0">
                  <a:pos x="12" y="0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2" y="6"/>
                </a:cxn>
                <a:cxn ang="0">
                  <a:pos x="0" y="10"/>
                </a:cxn>
                <a:cxn ang="0">
                  <a:pos x="0" y="14"/>
                </a:cxn>
                <a:cxn ang="0">
                  <a:pos x="2" y="18"/>
                </a:cxn>
                <a:cxn ang="0">
                  <a:pos x="14" y="40"/>
                </a:cxn>
                <a:cxn ang="0">
                  <a:pos x="28" y="64"/>
                </a:cxn>
                <a:cxn ang="0">
                  <a:pos x="28" y="64"/>
                </a:cxn>
                <a:cxn ang="0">
                  <a:pos x="30" y="66"/>
                </a:cxn>
                <a:cxn ang="0">
                  <a:pos x="34" y="68"/>
                </a:cxn>
                <a:cxn ang="0">
                  <a:pos x="40" y="68"/>
                </a:cxn>
                <a:cxn ang="0">
                  <a:pos x="44" y="68"/>
                </a:cxn>
                <a:cxn ang="0">
                  <a:pos x="44" y="68"/>
                </a:cxn>
                <a:cxn ang="0">
                  <a:pos x="48" y="64"/>
                </a:cxn>
                <a:cxn ang="0">
                  <a:pos x="50" y="60"/>
                </a:cxn>
                <a:cxn ang="0">
                  <a:pos x="50" y="56"/>
                </a:cxn>
                <a:cxn ang="0">
                  <a:pos x="50" y="50"/>
                </a:cxn>
                <a:cxn ang="0">
                  <a:pos x="50" y="50"/>
                </a:cxn>
              </a:cxnLst>
              <a:rect l="0" t="0" r="r" b="b"/>
              <a:pathLst>
                <a:path w="50" h="68">
                  <a:moveTo>
                    <a:pt x="50" y="50"/>
                  </a:moveTo>
                  <a:lnTo>
                    <a:pt x="36" y="28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2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2" y="6"/>
                  </a:lnTo>
                  <a:lnTo>
                    <a:pt x="0" y="10"/>
                  </a:lnTo>
                  <a:lnTo>
                    <a:pt x="0" y="14"/>
                  </a:lnTo>
                  <a:lnTo>
                    <a:pt x="2" y="18"/>
                  </a:lnTo>
                  <a:lnTo>
                    <a:pt x="14" y="40"/>
                  </a:lnTo>
                  <a:lnTo>
                    <a:pt x="28" y="64"/>
                  </a:lnTo>
                  <a:lnTo>
                    <a:pt x="28" y="64"/>
                  </a:lnTo>
                  <a:lnTo>
                    <a:pt x="30" y="66"/>
                  </a:lnTo>
                  <a:lnTo>
                    <a:pt x="34" y="68"/>
                  </a:lnTo>
                  <a:lnTo>
                    <a:pt x="40" y="68"/>
                  </a:lnTo>
                  <a:lnTo>
                    <a:pt x="44" y="68"/>
                  </a:lnTo>
                  <a:lnTo>
                    <a:pt x="44" y="68"/>
                  </a:lnTo>
                  <a:lnTo>
                    <a:pt x="48" y="64"/>
                  </a:lnTo>
                  <a:lnTo>
                    <a:pt x="50" y="60"/>
                  </a:lnTo>
                  <a:lnTo>
                    <a:pt x="50" y="56"/>
                  </a:lnTo>
                  <a:lnTo>
                    <a:pt x="50" y="50"/>
                  </a:lnTo>
                  <a:lnTo>
                    <a:pt x="50" y="5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3" name="Freeform 78"/>
            <p:cNvSpPr>
              <a:spLocks/>
            </p:cNvSpPr>
            <p:nvPr/>
          </p:nvSpPr>
          <p:spPr bwMode="auto">
            <a:xfrm>
              <a:off x="4397375" y="1120775"/>
              <a:ext cx="107950" cy="79375"/>
            </a:xfrm>
            <a:custGeom>
              <a:avLst/>
              <a:gdLst/>
              <a:ahLst/>
              <a:cxnLst>
                <a:cxn ang="0">
                  <a:pos x="64" y="28"/>
                </a:cxn>
                <a:cxn ang="0">
                  <a:pos x="40" y="14"/>
                </a:cxn>
                <a:cxn ang="0">
                  <a:pos x="18" y="2"/>
                </a:cxn>
                <a:cxn ang="0">
                  <a:pos x="18" y="2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4" y="2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6" y="24"/>
                </a:cxn>
                <a:cxn ang="0">
                  <a:pos x="28" y="36"/>
                </a:cxn>
                <a:cxn ang="0">
                  <a:pos x="50" y="50"/>
                </a:cxn>
                <a:cxn ang="0">
                  <a:pos x="50" y="50"/>
                </a:cxn>
                <a:cxn ang="0">
                  <a:pos x="56" y="50"/>
                </a:cxn>
                <a:cxn ang="0">
                  <a:pos x="60" y="50"/>
                </a:cxn>
                <a:cxn ang="0">
                  <a:pos x="64" y="48"/>
                </a:cxn>
                <a:cxn ang="0">
                  <a:pos x="66" y="44"/>
                </a:cxn>
                <a:cxn ang="0">
                  <a:pos x="66" y="44"/>
                </a:cxn>
                <a:cxn ang="0">
                  <a:pos x="68" y="40"/>
                </a:cxn>
                <a:cxn ang="0">
                  <a:pos x="68" y="36"/>
                </a:cxn>
                <a:cxn ang="0">
                  <a:pos x="66" y="30"/>
                </a:cxn>
                <a:cxn ang="0">
                  <a:pos x="64" y="28"/>
                </a:cxn>
                <a:cxn ang="0">
                  <a:pos x="64" y="28"/>
                </a:cxn>
              </a:cxnLst>
              <a:rect l="0" t="0" r="r" b="b"/>
              <a:pathLst>
                <a:path w="68" h="50">
                  <a:moveTo>
                    <a:pt x="64" y="28"/>
                  </a:moveTo>
                  <a:lnTo>
                    <a:pt x="40" y="14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4" y="2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6" y="24"/>
                  </a:lnTo>
                  <a:lnTo>
                    <a:pt x="28" y="36"/>
                  </a:lnTo>
                  <a:lnTo>
                    <a:pt x="50" y="50"/>
                  </a:lnTo>
                  <a:lnTo>
                    <a:pt x="50" y="50"/>
                  </a:lnTo>
                  <a:lnTo>
                    <a:pt x="56" y="50"/>
                  </a:lnTo>
                  <a:lnTo>
                    <a:pt x="60" y="50"/>
                  </a:lnTo>
                  <a:lnTo>
                    <a:pt x="64" y="48"/>
                  </a:lnTo>
                  <a:lnTo>
                    <a:pt x="66" y="44"/>
                  </a:lnTo>
                  <a:lnTo>
                    <a:pt x="66" y="44"/>
                  </a:lnTo>
                  <a:lnTo>
                    <a:pt x="68" y="40"/>
                  </a:lnTo>
                  <a:lnTo>
                    <a:pt x="68" y="36"/>
                  </a:lnTo>
                  <a:lnTo>
                    <a:pt x="66" y="30"/>
                  </a:lnTo>
                  <a:lnTo>
                    <a:pt x="64" y="28"/>
                  </a:lnTo>
                  <a:lnTo>
                    <a:pt x="64" y="2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4" name="Freeform 79"/>
            <p:cNvSpPr>
              <a:spLocks/>
            </p:cNvSpPr>
            <p:nvPr/>
          </p:nvSpPr>
          <p:spPr bwMode="auto">
            <a:xfrm>
              <a:off x="4333875" y="1362075"/>
              <a:ext cx="120650" cy="38100"/>
            </a:xfrm>
            <a:custGeom>
              <a:avLst/>
              <a:gdLst/>
              <a:ahLst/>
              <a:cxnLst>
                <a:cxn ang="0">
                  <a:pos x="64" y="0"/>
                </a:cxn>
                <a:cxn ang="0">
                  <a:pos x="38" y="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0" y="6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4" y="20"/>
                </a:cxn>
                <a:cxn ang="0">
                  <a:pos x="6" y="24"/>
                </a:cxn>
                <a:cxn ang="0">
                  <a:pos x="12" y="24"/>
                </a:cxn>
                <a:cxn ang="0">
                  <a:pos x="38" y="24"/>
                </a:cxn>
                <a:cxn ang="0">
                  <a:pos x="64" y="24"/>
                </a:cxn>
                <a:cxn ang="0">
                  <a:pos x="64" y="24"/>
                </a:cxn>
                <a:cxn ang="0">
                  <a:pos x="68" y="24"/>
                </a:cxn>
                <a:cxn ang="0">
                  <a:pos x="72" y="20"/>
                </a:cxn>
                <a:cxn ang="0">
                  <a:pos x="74" y="16"/>
                </a:cxn>
                <a:cxn ang="0">
                  <a:pos x="76" y="12"/>
                </a:cxn>
                <a:cxn ang="0">
                  <a:pos x="76" y="12"/>
                </a:cxn>
                <a:cxn ang="0">
                  <a:pos x="74" y="6"/>
                </a:cxn>
                <a:cxn ang="0">
                  <a:pos x="72" y="2"/>
                </a:cxn>
                <a:cxn ang="0">
                  <a:pos x="68" y="0"/>
                </a:cxn>
                <a:cxn ang="0">
                  <a:pos x="64" y="0"/>
                </a:cxn>
                <a:cxn ang="0">
                  <a:pos x="64" y="0"/>
                </a:cxn>
              </a:cxnLst>
              <a:rect l="0" t="0" r="r" b="b"/>
              <a:pathLst>
                <a:path w="76" h="24">
                  <a:moveTo>
                    <a:pt x="64" y="0"/>
                  </a:moveTo>
                  <a:lnTo>
                    <a:pt x="38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0" y="6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6" y="24"/>
                  </a:lnTo>
                  <a:lnTo>
                    <a:pt x="12" y="24"/>
                  </a:lnTo>
                  <a:lnTo>
                    <a:pt x="38" y="24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8" y="24"/>
                  </a:lnTo>
                  <a:lnTo>
                    <a:pt x="72" y="20"/>
                  </a:lnTo>
                  <a:lnTo>
                    <a:pt x="74" y="16"/>
                  </a:lnTo>
                  <a:lnTo>
                    <a:pt x="76" y="12"/>
                  </a:lnTo>
                  <a:lnTo>
                    <a:pt x="76" y="12"/>
                  </a:lnTo>
                  <a:lnTo>
                    <a:pt x="74" y="6"/>
                  </a:lnTo>
                  <a:lnTo>
                    <a:pt x="72" y="2"/>
                  </a:lnTo>
                  <a:lnTo>
                    <a:pt x="68" y="0"/>
                  </a:lnTo>
                  <a:lnTo>
                    <a:pt x="64" y="0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5" name="Freeform 80"/>
            <p:cNvSpPr>
              <a:spLocks/>
            </p:cNvSpPr>
            <p:nvPr/>
          </p:nvSpPr>
          <p:spPr bwMode="auto">
            <a:xfrm>
              <a:off x="4397375" y="1558925"/>
              <a:ext cx="107950" cy="79375"/>
            </a:xfrm>
            <a:custGeom>
              <a:avLst/>
              <a:gdLst/>
              <a:ahLst/>
              <a:cxnLst>
                <a:cxn ang="0">
                  <a:pos x="66" y="6"/>
                </a:cxn>
                <a:cxn ang="0">
                  <a:pos x="66" y="6"/>
                </a:cxn>
                <a:cxn ang="0">
                  <a:pos x="64" y="4"/>
                </a:cxn>
                <a:cxn ang="0">
                  <a:pos x="60" y="0"/>
                </a:cxn>
                <a:cxn ang="0">
                  <a:pos x="56" y="0"/>
                </a:cxn>
                <a:cxn ang="0">
                  <a:pos x="50" y="2"/>
                </a:cxn>
                <a:cxn ang="0">
                  <a:pos x="28" y="14"/>
                </a:cxn>
                <a:cxn ang="0">
                  <a:pos x="6" y="28"/>
                </a:cxn>
                <a:cxn ang="0">
                  <a:pos x="6" y="28"/>
                </a:cxn>
                <a:cxn ang="0">
                  <a:pos x="2" y="30"/>
                </a:cxn>
                <a:cxn ang="0">
                  <a:pos x="0" y="36"/>
                </a:cxn>
                <a:cxn ang="0">
                  <a:pos x="0" y="40"/>
                </a:cxn>
                <a:cxn ang="0">
                  <a:pos x="2" y="44"/>
                </a:cxn>
                <a:cxn ang="0">
                  <a:pos x="2" y="44"/>
                </a:cxn>
                <a:cxn ang="0">
                  <a:pos x="4" y="48"/>
                </a:cxn>
                <a:cxn ang="0">
                  <a:pos x="10" y="50"/>
                </a:cxn>
                <a:cxn ang="0">
                  <a:pos x="14" y="50"/>
                </a:cxn>
                <a:cxn ang="0">
                  <a:pos x="18" y="50"/>
                </a:cxn>
                <a:cxn ang="0">
                  <a:pos x="40" y="36"/>
                </a:cxn>
                <a:cxn ang="0">
                  <a:pos x="64" y="24"/>
                </a:cxn>
                <a:cxn ang="0">
                  <a:pos x="64" y="24"/>
                </a:cxn>
                <a:cxn ang="0">
                  <a:pos x="66" y="20"/>
                </a:cxn>
                <a:cxn ang="0">
                  <a:pos x="68" y="16"/>
                </a:cxn>
                <a:cxn ang="0">
                  <a:pos x="68" y="12"/>
                </a:cxn>
                <a:cxn ang="0">
                  <a:pos x="66" y="6"/>
                </a:cxn>
                <a:cxn ang="0">
                  <a:pos x="66" y="6"/>
                </a:cxn>
              </a:cxnLst>
              <a:rect l="0" t="0" r="r" b="b"/>
              <a:pathLst>
                <a:path w="68" h="50">
                  <a:moveTo>
                    <a:pt x="66" y="6"/>
                  </a:moveTo>
                  <a:lnTo>
                    <a:pt x="66" y="6"/>
                  </a:lnTo>
                  <a:lnTo>
                    <a:pt x="64" y="4"/>
                  </a:lnTo>
                  <a:lnTo>
                    <a:pt x="60" y="0"/>
                  </a:lnTo>
                  <a:lnTo>
                    <a:pt x="56" y="0"/>
                  </a:lnTo>
                  <a:lnTo>
                    <a:pt x="50" y="2"/>
                  </a:lnTo>
                  <a:lnTo>
                    <a:pt x="28" y="14"/>
                  </a:lnTo>
                  <a:lnTo>
                    <a:pt x="6" y="28"/>
                  </a:lnTo>
                  <a:lnTo>
                    <a:pt x="6" y="28"/>
                  </a:lnTo>
                  <a:lnTo>
                    <a:pt x="2" y="30"/>
                  </a:lnTo>
                  <a:lnTo>
                    <a:pt x="0" y="36"/>
                  </a:lnTo>
                  <a:lnTo>
                    <a:pt x="0" y="40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4" y="48"/>
                  </a:lnTo>
                  <a:lnTo>
                    <a:pt x="10" y="50"/>
                  </a:lnTo>
                  <a:lnTo>
                    <a:pt x="14" y="50"/>
                  </a:lnTo>
                  <a:lnTo>
                    <a:pt x="18" y="50"/>
                  </a:lnTo>
                  <a:lnTo>
                    <a:pt x="40" y="36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6" y="20"/>
                  </a:lnTo>
                  <a:lnTo>
                    <a:pt x="68" y="16"/>
                  </a:lnTo>
                  <a:lnTo>
                    <a:pt x="68" y="12"/>
                  </a:lnTo>
                  <a:lnTo>
                    <a:pt x="66" y="6"/>
                  </a:lnTo>
                  <a:lnTo>
                    <a:pt x="66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</p:grpSp>
      <p:sp>
        <p:nvSpPr>
          <p:cNvPr id="46" name="TextBox 40"/>
          <p:cNvSpPr txBox="1"/>
          <p:nvPr/>
        </p:nvSpPr>
        <p:spPr>
          <a:xfrm>
            <a:off x="1294951" y="2496034"/>
            <a:ext cx="2452860" cy="549381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页面分析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板块分类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例如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头部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身体部分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尾部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;)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TextBox 40"/>
          <p:cNvSpPr txBox="1"/>
          <p:nvPr/>
        </p:nvSpPr>
        <p:spPr>
          <a:xfrm>
            <a:off x="931897" y="3674163"/>
            <a:ext cx="2452860" cy="1029513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头部主要布局风格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需要使用什么样的功能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本页面头部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主要采用了</a:t>
            </a:r>
            <a:r>
              <a:rPr lang="en-US" altLang="zh-CN" sz="1200" b="1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nav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导航栏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slider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轮播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hover, transform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等效果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TextBox 40"/>
          <p:cNvSpPr txBox="1"/>
          <p:nvPr/>
        </p:nvSpPr>
        <p:spPr>
          <a:xfrm>
            <a:off x="1342114" y="5097080"/>
            <a:ext cx="2452860" cy="1029513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 Body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主要采用了大量的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以及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hover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形变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扁平化手风琴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,slider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轮播图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,video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的插入特效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TextBox 40"/>
          <p:cNvSpPr txBox="1"/>
          <p:nvPr/>
        </p:nvSpPr>
        <p:spPr>
          <a:xfrm>
            <a:off x="8372391" y="2534056"/>
            <a:ext cx="2452860" cy="549381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 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尾部主要采用了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hover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形变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,div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平面化布局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TextBox 40"/>
          <p:cNvSpPr txBox="1"/>
          <p:nvPr/>
        </p:nvSpPr>
        <p:spPr>
          <a:xfrm>
            <a:off x="8960632" y="3655113"/>
            <a:ext cx="2452860" cy="789447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 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布局大页面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首先进行首要部分的布局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页面首先布局的是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三大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div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header \body\footer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TextBox 40"/>
          <p:cNvSpPr txBox="1"/>
          <p:nvPr/>
        </p:nvSpPr>
        <p:spPr>
          <a:xfrm>
            <a:off x="8321212" y="5097080"/>
            <a:ext cx="2452860" cy="549381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 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布局完成之后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进行简要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c3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的样式优化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随后添加内容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4013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023499" y="481045"/>
            <a:ext cx="41259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页面布局优化时间占比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 rot="2700000">
            <a:off x="1285875" y="2984838"/>
            <a:ext cx="2386910" cy="238691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 rot="2700000">
            <a:off x="3304698" y="1906057"/>
            <a:ext cx="1841857" cy="1841856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 rot="2700000">
            <a:off x="3607661" y="4485506"/>
            <a:ext cx="1210444" cy="121044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 rot="2700000">
            <a:off x="4440814" y="3778352"/>
            <a:ext cx="822536" cy="821119"/>
          </a:xfrm>
          <a:prstGeom prst="rect">
            <a:avLst/>
          </a:prstGeom>
          <a:solidFill>
            <a:srgbClr val="42D2C4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9" name="TextBox 6"/>
          <p:cNvSpPr txBox="1">
            <a:spLocks noChangeArrowheads="1"/>
          </p:cNvSpPr>
          <p:nvPr/>
        </p:nvSpPr>
        <p:spPr bwMode="auto">
          <a:xfrm flipH="1">
            <a:off x="3574565" y="2084128"/>
            <a:ext cx="1771614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defTabSz="91440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 smtClean="0">
                <a:solidFill>
                  <a:prstClr val="white"/>
                </a:solidFill>
                <a:latin typeface="Century Gothic" pitchFamily="34" charset="0"/>
              </a:rPr>
              <a:t>主页</a:t>
            </a:r>
            <a:r>
              <a:rPr lang="en-US" altLang="zh-CN" sz="3600" b="1" dirty="0" smtClean="0">
                <a:solidFill>
                  <a:prstClr val="white"/>
                </a:solidFill>
                <a:latin typeface="Century Gothic" pitchFamily="34" charset="0"/>
              </a:rPr>
              <a:t>30</a:t>
            </a:r>
            <a:r>
              <a:rPr lang="en-US" altLang="zh-CN" sz="3600" b="1" dirty="0">
                <a:solidFill>
                  <a:prstClr val="white"/>
                </a:solidFill>
                <a:latin typeface="Century Gothic" pitchFamily="34" charset="0"/>
              </a:rPr>
              <a:t>%</a:t>
            </a:r>
            <a:endParaRPr lang="zh-CN" altLang="en-US" sz="3600" b="1" dirty="0">
              <a:solidFill>
                <a:prstClr val="white"/>
              </a:solidFill>
              <a:latin typeface="Century Gothic" pitchFamily="34" charset="0"/>
            </a:endParaRPr>
          </a:p>
        </p:txBody>
      </p:sp>
      <p:sp>
        <p:nvSpPr>
          <p:cNvPr id="10" name="TextBox 32"/>
          <p:cNvSpPr txBox="1">
            <a:spLocks noChangeArrowheads="1"/>
          </p:cNvSpPr>
          <p:nvPr/>
        </p:nvSpPr>
        <p:spPr bwMode="auto">
          <a:xfrm flipH="1">
            <a:off x="3707111" y="4584147"/>
            <a:ext cx="102399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defTabSz="91440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 smtClean="0">
                <a:solidFill>
                  <a:prstClr val="white"/>
                </a:solidFill>
                <a:latin typeface="Century Gothic" pitchFamily="34" charset="0"/>
              </a:rPr>
              <a:t>注册</a:t>
            </a:r>
            <a:r>
              <a:rPr lang="en-US" altLang="zh-CN" sz="2800" b="1" dirty="0" smtClean="0">
                <a:solidFill>
                  <a:prstClr val="white"/>
                </a:solidFill>
                <a:latin typeface="Century Gothic" pitchFamily="34" charset="0"/>
              </a:rPr>
              <a:t>15</a:t>
            </a:r>
            <a:r>
              <a:rPr lang="en-US" altLang="zh-CN" sz="2800" b="1" dirty="0">
                <a:solidFill>
                  <a:prstClr val="white"/>
                </a:solidFill>
                <a:latin typeface="Century Gothic" pitchFamily="34" charset="0"/>
              </a:rPr>
              <a:t>%</a:t>
            </a:r>
            <a:endParaRPr lang="zh-CN" altLang="en-US" sz="2800" b="1" dirty="0">
              <a:solidFill>
                <a:prstClr val="white"/>
              </a:solidFill>
              <a:latin typeface="Century Gothic" pitchFamily="34" charset="0"/>
            </a:endParaRPr>
          </a:p>
        </p:txBody>
      </p:sp>
      <p:sp>
        <p:nvSpPr>
          <p:cNvPr id="11" name="TextBox 33"/>
          <p:cNvSpPr txBox="1">
            <a:spLocks noChangeArrowheads="1"/>
          </p:cNvSpPr>
          <p:nvPr/>
        </p:nvSpPr>
        <p:spPr bwMode="auto">
          <a:xfrm flipH="1">
            <a:off x="4520899" y="3844621"/>
            <a:ext cx="97656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defTabSz="914400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b="1" dirty="0" smtClean="0">
                <a:solidFill>
                  <a:srgbClr val="EAE7D4"/>
                </a:solidFill>
                <a:latin typeface="Century Gothic" pitchFamily="34" charset="0"/>
              </a:rPr>
              <a:t>登录</a:t>
            </a:r>
            <a:endParaRPr lang="en-US" altLang="zh-CN" sz="2000" b="1" dirty="0" smtClean="0">
              <a:solidFill>
                <a:srgbClr val="EAE7D4"/>
              </a:solidFill>
              <a:latin typeface="Century Gothic" pitchFamily="34" charset="0"/>
            </a:endParaRPr>
          </a:p>
          <a:p>
            <a:pPr defTabSz="914400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000" b="1" dirty="0" smtClean="0">
                <a:solidFill>
                  <a:srgbClr val="EAE7D4"/>
                </a:solidFill>
                <a:latin typeface="Century Gothic" pitchFamily="34" charset="0"/>
              </a:rPr>
              <a:t>5%</a:t>
            </a:r>
            <a:endParaRPr lang="zh-CN" altLang="en-US" sz="2000" b="1" dirty="0" smtClean="0">
              <a:solidFill>
                <a:srgbClr val="EAE7D4"/>
              </a:solidFill>
              <a:latin typeface="Century Gothic" pitchFamily="34" charset="0"/>
            </a:endParaRPr>
          </a:p>
        </p:txBody>
      </p:sp>
      <p:sp>
        <p:nvSpPr>
          <p:cNvPr id="13" name="矩形 6"/>
          <p:cNvSpPr>
            <a:spLocks noChangeArrowheads="1"/>
          </p:cNvSpPr>
          <p:nvPr/>
        </p:nvSpPr>
        <p:spPr bwMode="auto">
          <a:xfrm>
            <a:off x="6513685" y="3459900"/>
            <a:ext cx="4367521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布局和功能添加相对熟悉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但是相对于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花费了大量的时间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7"/>
          <p:cNvSpPr>
            <a:spLocks noChangeArrowheads="1"/>
          </p:cNvSpPr>
          <p:nvPr/>
        </p:nvSpPr>
        <p:spPr bwMode="auto">
          <a:xfrm>
            <a:off x="6513685" y="2905411"/>
            <a:ext cx="416918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 smtClean="0">
                <a:solidFill>
                  <a:schemeClr val="bg1"/>
                </a:solidFill>
                <a:latin typeface="Century Gothic" pitchFamily="34" charset="0"/>
              </a:rPr>
              <a:t>三块内容总占比为</a:t>
            </a:r>
            <a:r>
              <a:rPr lang="en-US" altLang="zh-CN" sz="2800" b="1" dirty="0" smtClean="0">
                <a:solidFill>
                  <a:schemeClr val="bg1"/>
                </a:solidFill>
                <a:latin typeface="Century Gothic" pitchFamily="34" charset="0"/>
              </a:rPr>
              <a:t>100%</a:t>
            </a:r>
            <a:endParaRPr lang="zh-CN" altLang="en-US" sz="2800" b="1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285875" y="3568788"/>
            <a:ext cx="236475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1"/>
                </a:solidFill>
              </a:rPr>
              <a:t>Bug</a:t>
            </a:r>
            <a:r>
              <a:rPr lang="zh-CN" altLang="en-US" sz="4800" dirty="0" smtClean="0">
                <a:solidFill>
                  <a:schemeClr val="bg1"/>
                </a:solidFill>
              </a:rPr>
              <a:t>调试</a:t>
            </a:r>
            <a:endParaRPr lang="en-US" altLang="zh-CN" sz="4800" dirty="0" smtClean="0">
              <a:solidFill>
                <a:schemeClr val="bg1"/>
              </a:solidFill>
            </a:endParaRPr>
          </a:p>
          <a:p>
            <a:r>
              <a:rPr lang="en-US" altLang="zh-CN" sz="4800" dirty="0">
                <a:solidFill>
                  <a:schemeClr val="bg1"/>
                </a:solidFill>
              </a:rPr>
              <a:t> </a:t>
            </a:r>
            <a:r>
              <a:rPr lang="en-US" altLang="zh-CN" sz="4800" dirty="0" smtClean="0">
                <a:solidFill>
                  <a:schemeClr val="bg1"/>
                </a:solidFill>
              </a:rPr>
              <a:t>   50%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5737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自定义设计方案">
  <a:themeElements>
    <a:clrScheme name="自定义 4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F2CA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plus">
      <a:majorFont>
        <a:latin typeface="Calibri Light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797</TotalTime>
  <Words>799</Words>
  <Application>Microsoft Office PowerPoint</Application>
  <PresentationFormat>宽屏</PresentationFormat>
  <Paragraphs>105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1" baseType="lpstr">
      <vt:lpstr>Gungsuh</vt:lpstr>
      <vt:lpstr>华文行楷</vt:lpstr>
      <vt:lpstr>书体坊禚效锋行草体</vt:lpstr>
      <vt:lpstr>宋体</vt:lpstr>
      <vt:lpstr>微软雅黑</vt:lpstr>
      <vt:lpstr>新宋体</vt:lpstr>
      <vt:lpstr>钟齐流江硬笔草体</vt:lpstr>
      <vt:lpstr>Arial</vt:lpstr>
      <vt:lpstr>Broadway</vt:lpstr>
      <vt:lpstr>Calibri</vt:lpstr>
      <vt:lpstr>Century Gothic</vt:lpstr>
      <vt:lpstr>Modern No. 20</vt:lpstr>
      <vt:lpstr>Segoe UI Light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Maker Hou</cp:lastModifiedBy>
  <cp:revision>65</cp:revision>
  <dcterms:created xsi:type="dcterms:W3CDTF">2015-07-31T08:15:03Z</dcterms:created>
  <dcterms:modified xsi:type="dcterms:W3CDTF">2017-07-13T11:39:52Z</dcterms:modified>
</cp:coreProperties>
</file>

<file path=docProps/thumbnail.jpeg>
</file>